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39"/>
  </p:notesMasterIdLst>
  <p:sldIdLst>
    <p:sldId id="337" r:id="rId2"/>
    <p:sldId id="341" r:id="rId3"/>
    <p:sldId id="342" r:id="rId4"/>
    <p:sldId id="344" r:id="rId5"/>
    <p:sldId id="345" r:id="rId6"/>
    <p:sldId id="346" r:id="rId7"/>
    <p:sldId id="347" r:id="rId8"/>
    <p:sldId id="343" r:id="rId9"/>
    <p:sldId id="348" r:id="rId10"/>
    <p:sldId id="349" r:id="rId11"/>
    <p:sldId id="350" r:id="rId12"/>
    <p:sldId id="351" r:id="rId13"/>
    <p:sldId id="352" r:id="rId14"/>
    <p:sldId id="424" r:id="rId15"/>
    <p:sldId id="360" r:id="rId16"/>
    <p:sldId id="361" r:id="rId17"/>
    <p:sldId id="357" r:id="rId18"/>
    <p:sldId id="358" r:id="rId19"/>
    <p:sldId id="381" r:id="rId20"/>
    <p:sldId id="359" r:id="rId21"/>
    <p:sldId id="380" r:id="rId22"/>
    <p:sldId id="354" r:id="rId23"/>
    <p:sldId id="356" r:id="rId24"/>
    <p:sldId id="362" r:id="rId25"/>
    <p:sldId id="355" r:id="rId26"/>
    <p:sldId id="363" r:id="rId27"/>
    <p:sldId id="365" r:id="rId28"/>
    <p:sldId id="366" r:id="rId29"/>
    <p:sldId id="367" r:id="rId30"/>
    <p:sldId id="364" r:id="rId31"/>
    <p:sldId id="368" r:id="rId32"/>
    <p:sldId id="369" r:id="rId33"/>
    <p:sldId id="370" r:id="rId34"/>
    <p:sldId id="353" r:id="rId35"/>
    <p:sldId id="373" r:id="rId36"/>
    <p:sldId id="425" r:id="rId37"/>
    <p:sldId id="426" r:id="rId38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40"/>
      <p:bold r:id="rId41"/>
      <p:italic r:id="rId42"/>
      <p:boldItalic r:id="rId43"/>
    </p:embeddedFont>
    <p:embeddedFont>
      <p:font typeface="Lexend Deca" pitchFamily="2" charset="77"/>
      <p:regular r:id="rId4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B2B2B"/>
    <a:srgbClr val="2B3F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8714C06-38BB-4A42-BE0A-AC698649DFCB}">
  <a:tblStyle styleId="{28714C06-38BB-4A42-BE0A-AC698649DFC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8C819C40-AFEB-4EFE-8A8C-DA0982023F71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38" autoAdjust="0"/>
    <p:restoredTop sz="94660"/>
  </p:normalViewPr>
  <p:slideViewPr>
    <p:cSldViewPr snapToGrid="0">
      <p:cViewPr varScale="1">
        <p:scale>
          <a:sx n="151" d="100"/>
          <a:sy n="151" d="100"/>
        </p:scale>
        <p:origin x="44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3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1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4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277171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04467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713432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58831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62465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56065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82606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62217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54936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58215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30434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088572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93990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0315445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037952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66454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123175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870766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0265101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472256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296845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12883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1322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116041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271354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230171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07762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597747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203441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400341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88588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33907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02517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23986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81027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30804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66120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· Small circuit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10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rgbClr val="A458FF"/>
            </a:gs>
            <a:gs pos="39000">
              <a:srgbClr val="3544FF"/>
            </a:gs>
            <a:gs pos="100000">
              <a:srgbClr val="0A2F9E"/>
            </a:gs>
          </a:gsLst>
          <a:lin ang="8100019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80550" y="1352550"/>
            <a:ext cx="6014400" cy="31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Muli"/>
              <a:buChar char="⬡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lvl="1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"/>
              <a:buChar char="∙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lvl="2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"/>
              <a:buChar char="∙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lvl="3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●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lvl="4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○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lvl="5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■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lvl="6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●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lvl="7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○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lvl="8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■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lvl="2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lvl="3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lvl="4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lvl="5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lvl="6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lvl="7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lvl="8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6" r:id="rId1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37.png"/><Relationship Id="rId4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38.png"/><Relationship Id="rId4" Type="http://schemas.openxmlformats.org/officeDocument/2006/relationships/notesSlide" Target="../notesSlides/notesSlide3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  <p:sp>
        <p:nvSpPr>
          <p:cNvPr id="339" name="Google Shape;339;p34"/>
          <p:cNvSpPr/>
          <p:nvPr/>
        </p:nvSpPr>
        <p:spPr>
          <a:xfrm>
            <a:off x="4310097" y="1222335"/>
            <a:ext cx="4003200" cy="25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Place your screenshot here</a:t>
            </a:r>
            <a:endParaRPr sz="1000" dirty="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146"/>
          <a:stretch/>
        </p:blipFill>
        <p:spPr>
          <a:xfrm>
            <a:off x="3421014" y="822409"/>
            <a:ext cx="4847916" cy="3250432"/>
          </a:xfrm>
          <a:prstGeom prst="rect">
            <a:avLst/>
          </a:prstGeom>
        </p:spPr>
      </p:pic>
      <p:grpSp>
        <p:nvGrpSpPr>
          <p:cNvPr id="340" name="Google Shape;340;p34"/>
          <p:cNvGrpSpPr>
            <a:grpSpLocks noChangeAspect="1"/>
          </p:cNvGrpSpPr>
          <p:nvPr/>
        </p:nvGrpSpPr>
        <p:grpSpPr>
          <a:xfrm>
            <a:off x="2778093" y="782300"/>
            <a:ext cx="6108675" cy="3579000"/>
            <a:chOff x="1177450" y="241631"/>
            <a:chExt cx="6173152" cy="3616776"/>
          </a:xfrm>
        </p:grpSpPr>
        <p:sp>
          <p:nvSpPr>
            <p:cNvPr id="341" name="Google Shape;341;p34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2" name="Google Shape;342;p34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3" name="Google Shape;343;p34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3FC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4" name="Google Shape;344;p34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5" name="Google Shape;345;p34"/>
          <p:cNvSpPr txBox="1">
            <a:spLocks noGrp="1"/>
          </p:cNvSpPr>
          <p:nvPr>
            <p:ph type="body" idx="4294967295"/>
          </p:nvPr>
        </p:nvSpPr>
        <p:spPr>
          <a:xfrm>
            <a:off x="580550" y="782300"/>
            <a:ext cx="2537700" cy="357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76200" lvl="0" indent="0">
              <a:spcBef>
                <a:spcPts val="0"/>
              </a:spcBef>
              <a:buSzPts val="2400"/>
              <a:buNone/>
            </a:pPr>
            <a:r>
              <a:rPr lang="en-US" sz="3200" dirty="0"/>
              <a:t>Make a Search Function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dirty="0"/>
              <a:t>Start a new Empty Activity.</a:t>
            </a:r>
            <a:endParaRPr sz="1800" dirty="0"/>
          </a:p>
        </p:txBody>
      </p:sp>
    </p:spTree>
    <p:extLst>
      <p:ext uri="{BB962C8B-B14F-4D97-AF65-F5344CB8AC3E}">
        <p14:creationId xmlns:p14="http://schemas.microsoft.com/office/powerpoint/2010/main" val="1174387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339" name="Google Shape;339;p34"/>
          <p:cNvSpPr/>
          <p:nvPr/>
        </p:nvSpPr>
        <p:spPr>
          <a:xfrm>
            <a:off x="4310097" y="1222335"/>
            <a:ext cx="4003200" cy="25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Place your screenshot here</a:t>
            </a:r>
            <a:endParaRPr sz="1000" dirty="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01" t="5466" r="32135" b="35511"/>
          <a:stretch/>
        </p:blipFill>
        <p:spPr>
          <a:xfrm>
            <a:off x="3413759" y="873761"/>
            <a:ext cx="4866641" cy="3304950"/>
          </a:xfrm>
          <a:prstGeom prst="rect">
            <a:avLst/>
          </a:prstGeom>
        </p:spPr>
      </p:pic>
      <p:grpSp>
        <p:nvGrpSpPr>
          <p:cNvPr id="340" name="Google Shape;340;p34"/>
          <p:cNvGrpSpPr>
            <a:grpSpLocks noChangeAspect="1"/>
          </p:cNvGrpSpPr>
          <p:nvPr/>
        </p:nvGrpSpPr>
        <p:grpSpPr>
          <a:xfrm>
            <a:off x="2778093" y="782300"/>
            <a:ext cx="6108675" cy="3579000"/>
            <a:chOff x="1177450" y="241631"/>
            <a:chExt cx="6173152" cy="3616776"/>
          </a:xfrm>
        </p:grpSpPr>
        <p:sp>
          <p:nvSpPr>
            <p:cNvPr id="341" name="Google Shape;341;p34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2" name="Google Shape;342;p34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3" name="Google Shape;343;p34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3FC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4" name="Google Shape;344;p34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5" name="Google Shape;345;p34"/>
          <p:cNvSpPr txBox="1">
            <a:spLocks noGrp="1"/>
          </p:cNvSpPr>
          <p:nvPr>
            <p:ph type="body" idx="4294967295"/>
          </p:nvPr>
        </p:nvSpPr>
        <p:spPr>
          <a:xfrm>
            <a:off x="580550" y="782300"/>
            <a:ext cx="2537700" cy="357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dirty="0"/>
              <a:t>Call the Views created in XML Layout.</a:t>
            </a:r>
            <a:endParaRPr sz="1800" dirty="0"/>
          </a:p>
        </p:txBody>
      </p:sp>
    </p:spTree>
    <p:extLst>
      <p:ext uri="{BB962C8B-B14F-4D97-AF65-F5344CB8AC3E}">
        <p14:creationId xmlns:p14="http://schemas.microsoft.com/office/powerpoint/2010/main" val="31069789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339" name="Google Shape;339;p34"/>
          <p:cNvSpPr/>
          <p:nvPr/>
        </p:nvSpPr>
        <p:spPr>
          <a:xfrm>
            <a:off x="4310097" y="1222335"/>
            <a:ext cx="4003200" cy="25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Place your screenshot here</a:t>
            </a:r>
            <a:endParaRPr sz="1000" dirty="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09" t="16601" r="28502" b="20751"/>
          <a:stretch/>
        </p:blipFill>
        <p:spPr>
          <a:xfrm>
            <a:off x="3383280" y="853440"/>
            <a:ext cx="4836160" cy="3220720"/>
          </a:xfrm>
          <a:prstGeom prst="rect">
            <a:avLst/>
          </a:prstGeom>
        </p:spPr>
      </p:pic>
      <p:grpSp>
        <p:nvGrpSpPr>
          <p:cNvPr id="340" name="Google Shape;340;p34"/>
          <p:cNvGrpSpPr>
            <a:grpSpLocks noChangeAspect="1"/>
          </p:cNvGrpSpPr>
          <p:nvPr/>
        </p:nvGrpSpPr>
        <p:grpSpPr>
          <a:xfrm>
            <a:off x="2778093" y="782300"/>
            <a:ext cx="6108675" cy="3579000"/>
            <a:chOff x="1177450" y="241631"/>
            <a:chExt cx="6173152" cy="3616776"/>
          </a:xfrm>
        </p:grpSpPr>
        <p:sp>
          <p:nvSpPr>
            <p:cNvPr id="341" name="Google Shape;341;p34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2" name="Google Shape;342;p34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3" name="Google Shape;343;p34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3FC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4" name="Google Shape;344;p34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5" name="Google Shape;345;p34"/>
          <p:cNvSpPr txBox="1">
            <a:spLocks noGrp="1"/>
          </p:cNvSpPr>
          <p:nvPr>
            <p:ph type="body" idx="4294967295"/>
          </p:nvPr>
        </p:nvSpPr>
        <p:spPr>
          <a:xfrm>
            <a:off x="580550" y="782300"/>
            <a:ext cx="2537700" cy="357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dirty="0"/>
              <a:t>Make a class that will turn your data from Firebase into a string for AS.</a:t>
            </a:r>
            <a:endParaRPr sz="1800" dirty="0"/>
          </a:p>
        </p:txBody>
      </p:sp>
    </p:spTree>
    <p:extLst>
      <p:ext uri="{BB962C8B-B14F-4D97-AF65-F5344CB8AC3E}">
        <p14:creationId xmlns:p14="http://schemas.microsoft.com/office/powerpoint/2010/main" val="41975950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339" name="Google Shape;339;p34"/>
          <p:cNvSpPr/>
          <p:nvPr/>
        </p:nvSpPr>
        <p:spPr>
          <a:xfrm>
            <a:off x="4310097" y="1222335"/>
            <a:ext cx="4003200" cy="25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Place your screenshot here</a:t>
            </a:r>
            <a:endParaRPr sz="1000" dirty="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41" r="29828" b="8867"/>
          <a:stretch/>
        </p:blipFill>
        <p:spPr>
          <a:xfrm>
            <a:off x="3328445" y="883920"/>
            <a:ext cx="4951955" cy="3078480"/>
          </a:xfrm>
          <a:prstGeom prst="rect">
            <a:avLst/>
          </a:prstGeom>
        </p:spPr>
      </p:pic>
      <p:grpSp>
        <p:nvGrpSpPr>
          <p:cNvPr id="340" name="Google Shape;340;p34"/>
          <p:cNvGrpSpPr>
            <a:grpSpLocks noChangeAspect="1"/>
          </p:cNvGrpSpPr>
          <p:nvPr/>
        </p:nvGrpSpPr>
        <p:grpSpPr>
          <a:xfrm>
            <a:off x="2778093" y="782300"/>
            <a:ext cx="6108675" cy="3579000"/>
            <a:chOff x="1177450" y="241631"/>
            <a:chExt cx="6173152" cy="3616776"/>
          </a:xfrm>
        </p:grpSpPr>
        <p:sp>
          <p:nvSpPr>
            <p:cNvPr id="341" name="Google Shape;341;p34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2" name="Google Shape;342;p34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3" name="Google Shape;343;p34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3FC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4" name="Google Shape;344;p34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5" name="Google Shape;345;p34"/>
          <p:cNvSpPr txBox="1">
            <a:spLocks noGrp="1"/>
          </p:cNvSpPr>
          <p:nvPr>
            <p:ph type="body" idx="4294967295"/>
          </p:nvPr>
        </p:nvSpPr>
        <p:spPr>
          <a:xfrm>
            <a:off x="580550" y="782300"/>
            <a:ext cx="2537700" cy="357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dirty="0"/>
              <a:t>Creating a Void that has Query to make a key that will search data from Firebase.</a:t>
            </a:r>
            <a:endParaRPr sz="1800" dirty="0"/>
          </a:p>
        </p:txBody>
      </p:sp>
    </p:spTree>
    <p:extLst>
      <p:ext uri="{BB962C8B-B14F-4D97-AF65-F5344CB8AC3E}">
        <p14:creationId xmlns:p14="http://schemas.microsoft.com/office/powerpoint/2010/main" val="38042985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339" name="Google Shape;339;p34"/>
          <p:cNvSpPr/>
          <p:nvPr/>
        </p:nvSpPr>
        <p:spPr>
          <a:xfrm>
            <a:off x="4310097" y="1222335"/>
            <a:ext cx="4003200" cy="25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Place your screenshot here</a:t>
            </a:r>
            <a:endParaRPr sz="1000" dirty="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09" t="21566" r="28391" b="13611"/>
          <a:stretch/>
        </p:blipFill>
        <p:spPr>
          <a:xfrm>
            <a:off x="3383280" y="914399"/>
            <a:ext cx="4846320" cy="3332481"/>
          </a:xfrm>
          <a:prstGeom prst="rect">
            <a:avLst/>
          </a:prstGeom>
        </p:spPr>
      </p:pic>
      <p:grpSp>
        <p:nvGrpSpPr>
          <p:cNvPr id="340" name="Google Shape;340;p34"/>
          <p:cNvGrpSpPr>
            <a:grpSpLocks noChangeAspect="1"/>
          </p:cNvGrpSpPr>
          <p:nvPr/>
        </p:nvGrpSpPr>
        <p:grpSpPr>
          <a:xfrm>
            <a:off x="2778093" y="782300"/>
            <a:ext cx="6108675" cy="3579000"/>
            <a:chOff x="1177450" y="241631"/>
            <a:chExt cx="6173152" cy="3616776"/>
          </a:xfrm>
        </p:grpSpPr>
        <p:sp>
          <p:nvSpPr>
            <p:cNvPr id="341" name="Google Shape;341;p34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2" name="Google Shape;342;p34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3" name="Google Shape;343;p34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3FC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4" name="Google Shape;344;p34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5" name="Google Shape;345;p34"/>
          <p:cNvSpPr txBox="1">
            <a:spLocks noGrp="1"/>
          </p:cNvSpPr>
          <p:nvPr>
            <p:ph type="body" idx="4294967295"/>
          </p:nvPr>
        </p:nvSpPr>
        <p:spPr>
          <a:xfrm>
            <a:off x="580550" y="782300"/>
            <a:ext cx="2537700" cy="357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dirty="0"/>
              <a:t>Implement Onclick in the button and insert the search Void.</a:t>
            </a:r>
            <a:endParaRPr sz="1800" dirty="0"/>
          </a:p>
        </p:txBody>
      </p:sp>
    </p:spTree>
    <p:extLst>
      <p:ext uri="{BB962C8B-B14F-4D97-AF65-F5344CB8AC3E}">
        <p14:creationId xmlns:p14="http://schemas.microsoft.com/office/powerpoint/2010/main" val="10884157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pic>
        <p:nvPicPr>
          <p:cNvPr id="2" name="Untitled 6_1440p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6805" t="6228" r="6833" b="9231"/>
          <a:stretch/>
        </p:blipFill>
        <p:spPr>
          <a:xfrm>
            <a:off x="1524000" y="1002890"/>
            <a:ext cx="6213987" cy="3421626"/>
          </a:xfrm>
          <a:prstGeom prst="rect">
            <a:avLst/>
          </a:prstGeom>
        </p:spPr>
      </p:pic>
      <p:grpSp>
        <p:nvGrpSpPr>
          <p:cNvPr id="340" name="Google Shape;340;p34"/>
          <p:cNvGrpSpPr>
            <a:grpSpLocks noChangeAspect="1"/>
          </p:cNvGrpSpPr>
          <p:nvPr/>
        </p:nvGrpSpPr>
        <p:grpSpPr>
          <a:xfrm>
            <a:off x="832549" y="905050"/>
            <a:ext cx="7587227" cy="3699259"/>
            <a:chOff x="1177450" y="241631"/>
            <a:chExt cx="6173152" cy="3616776"/>
          </a:xfrm>
        </p:grpSpPr>
        <p:sp>
          <p:nvSpPr>
            <p:cNvPr id="341" name="Google Shape;341;p34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2" name="Google Shape;342;p34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3" name="Google Shape;343;p34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3FC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4" name="Google Shape;344;p34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" name="Google Shape;345;p34"/>
          <p:cNvSpPr txBox="1">
            <a:spLocks/>
          </p:cNvSpPr>
          <p:nvPr/>
        </p:nvSpPr>
        <p:spPr>
          <a:xfrm>
            <a:off x="2185808" y="0"/>
            <a:ext cx="4972076" cy="905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Muli"/>
              <a:buChar char="⬡"/>
              <a:defRPr sz="24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"/>
              <a:buChar char="∙"/>
              <a:defRPr sz="24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"/>
              <a:buChar char="∙"/>
              <a:defRPr sz="24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●"/>
              <a:defRPr sz="24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○"/>
              <a:defRPr sz="24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■"/>
              <a:defRPr sz="24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●"/>
              <a:defRPr sz="24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○"/>
              <a:defRPr sz="24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■"/>
              <a:defRPr sz="24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 marL="76200" indent="0" algn="ctr">
              <a:buSzPts val="2400"/>
              <a:buFont typeface="Muli"/>
              <a:buNone/>
            </a:pPr>
            <a:r>
              <a:rPr lang="en-US" sz="2800" dirty="0"/>
              <a:t>AS Search Data from Firebase</a:t>
            </a:r>
          </a:p>
        </p:txBody>
      </p:sp>
    </p:spTree>
    <p:extLst>
      <p:ext uri="{BB962C8B-B14F-4D97-AF65-F5344CB8AC3E}">
        <p14:creationId xmlns:p14="http://schemas.microsoft.com/office/powerpoint/2010/main" val="3868075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339" name="Google Shape;339;p34"/>
          <p:cNvSpPr/>
          <p:nvPr/>
        </p:nvSpPr>
        <p:spPr>
          <a:xfrm>
            <a:off x="4310097" y="1222335"/>
            <a:ext cx="4003200" cy="25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Place your screenshot here</a:t>
            </a:r>
            <a:endParaRPr sz="1000" dirty="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88" r="10952"/>
          <a:stretch/>
        </p:blipFill>
        <p:spPr>
          <a:xfrm>
            <a:off x="3372465" y="850276"/>
            <a:ext cx="4866967" cy="3318362"/>
          </a:xfrm>
          <a:prstGeom prst="rect">
            <a:avLst/>
          </a:prstGeom>
        </p:spPr>
      </p:pic>
      <p:grpSp>
        <p:nvGrpSpPr>
          <p:cNvPr id="340" name="Google Shape;340;p34"/>
          <p:cNvGrpSpPr>
            <a:grpSpLocks noChangeAspect="1"/>
          </p:cNvGrpSpPr>
          <p:nvPr/>
        </p:nvGrpSpPr>
        <p:grpSpPr>
          <a:xfrm>
            <a:off x="2778093" y="782300"/>
            <a:ext cx="6108675" cy="3579000"/>
            <a:chOff x="1177450" y="241631"/>
            <a:chExt cx="6173152" cy="3616776"/>
          </a:xfrm>
        </p:grpSpPr>
        <p:sp>
          <p:nvSpPr>
            <p:cNvPr id="341" name="Google Shape;341;p34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2" name="Google Shape;342;p34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3" name="Google Shape;343;p34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3FC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4" name="Google Shape;344;p34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5" name="Google Shape;345;p34"/>
          <p:cNvSpPr txBox="1">
            <a:spLocks noGrp="1"/>
          </p:cNvSpPr>
          <p:nvPr>
            <p:ph type="body" idx="4294967295"/>
          </p:nvPr>
        </p:nvSpPr>
        <p:spPr>
          <a:xfrm>
            <a:off x="580550" y="782300"/>
            <a:ext cx="2537700" cy="357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>
              <a:buNone/>
            </a:pPr>
            <a:r>
              <a:rPr lang="en-US" sz="2800" dirty="0"/>
              <a:t>Make an Edit and Delete Function</a:t>
            </a:r>
          </a:p>
          <a:p>
            <a:pPr marL="0" lvl="0" indent="0">
              <a:buNone/>
            </a:pPr>
            <a:r>
              <a:rPr lang="en" sz="1800" dirty="0"/>
              <a:t>Make a new Empty Activity. Name your Activity (ex. Editdelete).</a:t>
            </a:r>
            <a:endParaRPr sz="1800" dirty="0"/>
          </a:p>
        </p:txBody>
      </p:sp>
    </p:spTree>
    <p:extLst>
      <p:ext uri="{BB962C8B-B14F-4D97-AF65-F5344CB8AC3E}">
        <p14:creationId xmlns:p14="http://schemas.microsoft.com/office/powerpoint/2010/main" val="15606504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sp>
        <p:nvSpPr>
          <p:cNvPr id="339" name="Google Shape;339;p34"/>
          <p:cNvSpPr/>
          <p:nvPr/>
        </p:nvSpPr>
        <p:spPr>
          <a:xfrm>
            <a:off x="4310097" y="1222335"/>
            <a:ext cx="4003200" cy="25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Place your screenshot here</a:t>
            </a:r>
            <a:endParaRPr sz="1000" dirty="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201"/>
          <a:stretch/>
        </p:blipFill>
        <p:spPr>
          <a:xfrm>
            <a:off x="3348266" y="949806"/>
            <a:ext cx="4930495" cy="3230871"/>
          </a:xfrm>
          <a:prstGeom prst="rect">
            <a:avLst/>
          </a:prstGeom>
        </p:spPr>
      </p:pic>
      <p:grpSp>
        <p:nvGrpSpPr>
          <p:cNvPr id="340" name="Google Shape;340;p34"/>
          <p:cNvGrpSpPr>
            <a:grpSpLocks noChangeAspect="1"/>
          </p:cNvGrpSpPr>
          <p:nvPr/>
        </p:nvGrpSpPr>
        <p:grpSpPr>
          <a:xfrm>
            <a:off x="2778093" y="782300"/>
            <a:ext cx="6108675" cy="3579000"/>
            <a:chOff x="1177450" y="241631"/>
            <a:chExt cx="6173152" cy="3616776"/>
          </a:xfrm>
        </p:grpSpPr>
        <p:sp>
          <p:nvSpPr>
            <p:cNvPr id="341" name="Google Shape;341;p34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2" name="Google Shape;342;p34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3" name="Google Shape;343;p34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3FC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4" name="Google Shape;344;p34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5" name="Google Shape;345;p34"/>
          <p:cNvSpPr txBox="1">
            <a:spLocks noGrp="1"/>
          </p:cNvSpPr>
          <p:nvPr>
            <p:ph type="body" idx="4294967295"/>
          </p:nvPr>
        </p:nvSpPr>
        <p:spPr>
          <a:xfrm>
            <a:off x="580550" y="782300"/>
            <a:ext cx="2537700" cy="357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dirty="0"/>
              <a:t>In XML Layout, Create 1 RecycleView and put ID (ex. </a:t>
            </a:r>
            <a:r>
              <a:rPr lang="en-US" sz="1800" dirty="0"/>
              <a:t>r</a:t>
            </a:r>
            <a:r>
              <a:rPr lang="en" sz="1800" dirty="0"/>
              <a:t>ecview).</a:t>
            </a:r>
            <a:endParaRPr sz="1800" dirty="0"/>
          </a:p>
        </p:txBody>
      </p:sp>
    </p:spTree>
    <p:extLst>
      <p:ext uri="{BB962C8B-B14F-4D97-AF65-F5344CB8AC3E}">
        <p14:creationId xmlns:p14="http://schemas.microsoft.com/office/powerpoint/2010/main" val="17447538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sp>
        <p:nvSpPr>
          <p:cNvPr id="339" name="Google Shape;339;p34"/>
          <p:cNvSpPr/>
          <p:nvPr/>
        </p:nvSpPr>
        <p:spPr>
          <a:xfrm>
            <a:off x="4310097" y="1222335"/>
            <a:ext cx="4003200" cy="25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Place your screenshot here</a:t>
            </a:r>
            <a:endParaRPr sz="1000" dirty="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132" r="45289" b="17046"/>
          <a:stretch/>
        </p:blipFill>
        <p:spPr>
          <a:xfrm>
            <a:off x="3277645" y="853440"/>
            <a:ext cx="5002755" cy="3332480"/>
          </a:xfrm>
          <a:prstGeom prst="rect">
            <a:avLst/>
          </a:prstGeom>
        </p:spPr>
      </p:pic>
      <p:grpSp>
        <p:nvGrpSpPr>
          <p:cNvPr id="340" name="Google Shape;340;p34"/>
          <p:cNvGrpSpPr>
            <a:grpSpLocks noChangeAspect="1"/>
          </p:cNvGrpSpPr>
          <p:nvPr/>
        </p:nvGrpSpPr>
        <p:grpSpPr>
          <a:xfrm>
            <a:off x="2778093" y="782300"/>
            <a:ext cx="6108675" cy="3579000"/>
            <a:chOff x="1177450" y="241631"/>
            <a:chExt cx="6173152" cy="3616776"/>
          </a:xfrm>
        </p:grpSpPr>
        <p:sp>
          <p:nvSpPr>
            <p:cNvPr id="341" name="Google Shape;341;p34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2" name="Google Shape;342;p34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3" name="Google Shape;343;p34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3FC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4" name="Google Shape;344;p34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5" name="Google Shape;345;p34"/>
          <p:cNvSpPr txBox="1">
            <a:spLocks noGrp="1"/>
          </p:cNvSpPr>
          <p:nvPr>
            <p:ph type="body" idx="4294967295"/>
          </p:nvPr>
        </p:nvSpPr>
        <p:spPr>
          <a:xfrm>
            <a:off x="580550" y="782300"/>
            <a:ext cx="2537700" cy="357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dirty="0"/>
              <a:t>Create a Resource File.</a:t>
            </a:r>
            <a:endParaRPr sz="1800" dirty="0"/>
          </a:p>
        </p:txBody>
      </p:sp>
    </p:spTree>
    <p:extLst>
      <p:ext uri="{BB962C8B-B14F-4D97-AF65-F5344CB8AC3E}">
        <p14:creationId xmlns:p14="http://schemas.microsoft.com/office/powerpoint/2010/main" val="35285990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sp>
        <p:nvSpPr>
          <p:cNvPr id="339" name="Google Shape;339;p34"/>
          <p:cNvSpPr/>
          <p:nvPr/>
        </p:nvSpPr>
        <p:spPr>
          <a:xfrm>
            <a:off x="4310097" y="1222335"/>
            <a:ext cx="4003200" cy="25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Place your screenshot here</a:t>
            </a:r>
            <a:endParaRPr sz="1000" dirty="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84" t="5584" r="14587" b="11748"/>
          <a:stretch/>
        </p:blipFill>
        <p:spPr>
          <a:xfrm>
            <a:off x="3372465" y="894735"/>
            <a:ext cx="4925961" cy="3205318"/>
          </a:xfrm>
          <a:prstGeom prst="rect">
            <a:avLst/>
          </a:prstGeom>
        </p:spPr>
      </p:pic>
      <p:grpSp>
        <p:nvGrpSpPr>
          <p:cNvPr id="340" name="Google Shape;340;p34"/>
          <p:cNvGrpSpPr>
            <a:grpSpLocks noChangeAspect="1"/>
          </p:cNvGrpSpPr>
          <p:nvPr/>
        </p:nvGrpSpPr>
        <p:grpSpPr>
          <a:xfrm>
            <a:off x="2778093" y="782300"/>
            <a:ext cx="6108675" cy="3579000"/>
            <a:chOff x="1177450" y="241631"/>
            <a:chExt cx="6173152" cy="3616776"/>
          </a:xfrm>
        </p:grpSpPr>
        <p:sp>
          <p:nvSpPr>
            <p:cNvPr id="341" name="Google Shape;341;p34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2" name="Google Shape;342;p34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3" name="Google Shape;343;p34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3FC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4" name="Google Shape;344;p34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5" name="Google Shape;345;p34"/>
          <p:cNvSpPr txBox="1">
            <a:spLocks noGrp="1"/>
          </p:cNvSpPr>
          <p:nvPr>
            <p:ph type="body" idx="4294967295"/>
          </p:nvPr>
        </p:nvSpPr>
        <p:spPr>
          <a:xfrm>
            <a:off x="580550" y="782300"/>
            <a:ext cx="2537700" cy="357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dirty="0"/>
              <a:t>Create a Resource File for a row of list of data (ex. single row). This row will hold the views of a certain data from the Firebase.</a:t>
            </a:r>
            <a:endParaRPr sz="1800" dirty="0"/>
          </a:p>
        </p:txBody>
      </p:sp>
    </p:spTree>
    <p:extLst>
      <p:ext uri="{BB962C8B-B14F-4D97-AF65-F5344CB8AC3E}">
        <p14:creationId xmlns:p14="http://schemas.microsoft.com/office/powerpoint/2010/main" val="4992135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sp>
        <p:nvSpPr>
          <p:cNvPr id="339" name="Google Shape;339;p34"/>
          <p:cNvSpPr/>
          <p:nvPr/>
        </p:nvSpPr>
        <p:spPr>
          <a:xfrm>
            <a:off x="4310097" y="1222335"/>
            <a:ext cx="4003200" cy="25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Place your screenshot here</a:t>
            </a:r>
            <a:endParaRPr sz="1000" dirty="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69" t="4641" r="9771" b="9303"/>
          <a:stretch/>
        </p:blipFill>
        <p:spPr>
          <a:xfrm>
            <a:off x="3431263" y="869134"/>
            <a:ext cx="4843604" cy="3349782"/>
          </a:xfrm>
          <a:prstGeom prst="rect">
            <a:avLst/>
          </a:prstGeom>
        </p:spPr>
      </p:pic>
      <p:grpSp>
        <p:nvGrpSpPr>
          <p:cNvPr id="340" name="Google Shape;340;p34"/>
          <p:cNvGrpSpPr>
            <a:grpSpLocks noChangeAspect="1"/>
          </p:cNvGrpSpPr>
          <p:nvPr/>
        </p:nvGrpSpPr>
        <p:grpSpPr>
          <a:xfrm>
            <a:off x="2778093" y="782300"/>
            <a:ext cx="6108675" cy="3579000"/>
            <a:chOff x="1177450" y="241631"/>
            <a:chExt cx="6173152" cy="3616776"/>
          </a:xfrm>
        </p:grpSpPr>
        <p:sp>
          <p:nvSpPr>
            <p:cNvPr id="341" name="Google Shape;341;p34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2" name="Google Shape;342;p34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3" name="Google Shape;343;p34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3FC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4" name="Google Shape;344;p34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5" name="Google Shape;345;p34"/>
          <p:cNvSpPr txBox="1">
            <a:spLocks noGrp="1"/>
          </p:cNvSpPr>
          <p:nvPr>
            <p:ph type="body" idx="4294967295"/>
          </p:nvPr>
        </p:nvSpPr>
        <p:spPr>
          <a:xfrm>
            <a:off x="580550" y="782300"/>
            <a:ext cx="2537700" cy="357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dirty="0"/>
              <a:t>Add Views that will show data in a single row and add edit and delete button and distribute Ids.</a:t>
            </a:r>
            <a:endParaRPr sz="1800" dirty="0"/>
          </a:p>
        </p:txBody>
      </p:sp>
    </p:spTree>
    <p:extLst>
      <p:ext uri="{BB962C8B-B14F-4D97-AF65-F5344CB8AC3E}">
        <p14:creationId xmlns:p14="http://schemas.microsoft.com/office/powerpoint/2010/main" val="28583554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339" name="Google Shape;339;p34"/>
          <p:cNvSpPr/>
          <p:nvPr/>
        </p:nvSpPr>
        <p:spPr>
          <a:xfrm>
            <a:off x="4310097" y="1222335"/>
            <a:ext cx="4003200" cy="25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Place your screenshot here</a:t>
            </a:r>
            <a:endParaRPr sz="1000" dirty="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34" t="562" r="11113" b="-562"/>
          <a:stretch/>
        </p:blipFill>
        <p:spPr>
          <a:xfrm>
            <a:off x="3401962" y="862616"/>
            <a:ext cx="4857136" cy="3498684"/>
          </a:xfrm>
          <a:prstGeom prst="rect">
            <a:avLst/>
          </a:prstGeom>
        </p:spPr>
      </p:pic>
      <p:grpSp>
        <p:nvGrpSpPr>
          <p:cNvPr id="340" name="Google Shape;340;p34"/>
          <p:cNvGrpSpPr>
            <a:grpSpLocks noChangeAspect="1"/>
          </p:cNvGrpSpPr>
          <p:nvPr/>
        </p:nvGrpSpPr>
        <p:grpSpPr>
          <a:xfrm>
            <a:off x="2778093" y="782300"/>
            <a:ext cx="6108675" cy="3579000"/>
            <a:chOff x="1177450" y="241631"/>
            <a:chExt cx="6173152" cy="3616776"/>
          </a:xfrm>
        </p:grpSpPr>
        <p:sp>
          <p:nvSpPr>
            <p:cNvPr id="341" name="Google Shape;341;p34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2" name="Google Shape;342;p34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3" name="Google Shape;343;p34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3FC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4" name="Google Shape;344;p34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5" name="Google Shape;345;p34"/>
          <p:cNvSpPr txBox="1">
            <a:spLocks noGrp="1"/>
          </p:cNvSpPr>
          <p:nvPr>
            <p:ph type="body" idx="4294967295"/>
          </p:nvPr>
        </p:nvSpPr>
        <p:spPr>
          <a:xfrm>
            <a:off x="580550" y="782300"/>
            <a:ext cx="2537700" cy="357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dirty="0"/>
              <a:t>Name your Activity (ex. Search).</a:t>
            </a:r>
            <a:endParaRPr sz="1800" dirty="0"/>
          </a:p>
        </p:txBody>
      </p:sp>
    </p:spTree>
    <p:extLst>
      <p:ext uri="{BB962C8B-B14F-4D97-AF65-F5344CB8AC3E}">
        <p14:creationId xmlns:p14="http://schemas.microsoft.com/office/powerpoint/2010/main" val="26618786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sp>
        <p:nvSpPr>
          <p:cNvPr id="339" name="Google Shape;339;p34"/>
          <p:cNvSpPr/>
          <p:nvPr/>
        </p:nvSpPr>
        <p:spPr>
          <a:xfrm>
            <a:off x="4310097" y="1222335"/>
            <a:ext cx="4003200" cy="25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Place your screenshot here</a:t>
            </a:r>
            <a:endParaRPr sz="1000" dirty="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34" r="11956"/>
          <a:stretch/>
        </p:blipFill>
        <p:spPr>
          <a:xfrm>
            <a:off x="3422209" y="809879"/>
            <a:ext cx="4843605" cy="3504329"/>
          </a:xfrm>
          <a:prstGeom prst="rect">
            <a:avLst/>
          </a:prstGeom>
        </p:spPr>
      </p:pic>
      <p:grpSp>
        <p:nvGrpSpPr>
          <p:cNvPr id="340" name="Google Shape;340;p34"/>
          <p:cNvGrpSpPr>
            <a:grpSpLocks noChangeAspect="1"/>
          </p:cNvGrpSpPr>
          <p:nvPr/>
        </p:nvGrpSpPr>
        <p:grpSpPr>
          <a:xfrm>
            <a:off x="2778093" y="782300"/>
            <a:ext cx="6108675" cy="3579000"/>
            <a:chOff x="1177450" y="241631"/>
            <a:chExt cx="6173152" cy="3616776"/>
          </a:xfrm>
        </p:grpSpPr>
        <p:sp>
          <p:nvSpPr>
            <p:cNvPr id="341" name="Google Shape;341;p34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2" name="Google Shape;342;p34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3" name="Google Shape;343;p34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3FC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4" name="Google Shape;344;p34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5" name="Google Shape;345;p34"/>
          <p:cNvSpPr txBox="1">
            <a:spLocks noGrp="1"/>
          </p:cNvSpPr>
          <p:nvPr>
            <p:ph type="body" idx="4294967295"/>
          </p:nvPr>
        </p:nvSpPr>
        <p:spPr>
          <a:xfrm>
            <a:off x="580550" y="782300"/>
            <a:ext cx="2537700" cy="357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dirty="0"/>
              <a:t>Create a Resource File for Update dialog (ex. dialogcontent). This will show the update function dialog.</a:t>
            </a:r>
            <a:endParaRPr sz="1800" dirty="0"/>
          </a:p>
        </p:txBody>
      </p:sp>
    </p:spTree>
    <p:extLst>
      <p:ext uri="{BB962C8B-B14F-4D97-AF65-F5344CB8AC3E}">
        <p14:creationId xmlns:p14="http://schemas.microsoft.com/office/powerpoint/2010/main" val="16853884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sp>
        <p:nvSpPr>
          <p:cNvPr id="339" name="Google Shape;339;p34"/>
          <p:cNvSpPr/>
          <p:nvPr/>
        </p:nvSpPr>
        <p:spPr>
          <a:xfrm>
            <a:off x="4310097" y="1222335"/>
            <a:ext cx="4003200" cy="25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Place your screenshot here</a:t>
            </a:r>
            <a:endParaRPr sz="1000" dirty="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79" t="3731" r="8484" b="11169"/>
          <a:stretch/>
        </p:blipFill>
        <p:spPr>
          <a:xfrm>
            <a:off x="3358835" y="841972"/>
            <a:ext cx="4906979" cy="3241141"/>
          </a:xfrm>
          <a:prstGeom prst="rect">
            <a:avLst/>
          </a:prstGeom>
        </p:spPr>
      </p:pic>
      <p:grpSp>
        <p:nvGrpSpPr>
          <p:cNvPr id="340" name="Google Shape;340;p34"/>
          <p:cNvGrpSpPr>
            <a:grpSpLocks noChangeAspect="1"/>
          </p:cNvGrpSpPr>
          <p:nvPr/>
        </p:nvGrpSpPr>
        <p:grpSpPr>
          <a:xfrm>
            <a:off x="2778093" y="782300"/>
            <a:ext cx="6108675" cy="3579000"/>
            <a:chOff x="1177450" y="241631"/>
            <a:chExt cx="6173152" cy="3616776"/>
          </a:xfrm>
        </p:grpSpPr>
        <p:sp>
          <p:nvSpPr>
            <p:cNvPr id="341" name="Google Shape;341;p34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2" name="Google Shape;342;p34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3" name="Google Shape;343;p34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3FC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4" name="Google Shape;344;p34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5" name="Google Shape;345;p34"/>
          <p:cNvSpPr txBox="1">
            <a:spLocks noGrp="1"/>
          </p:cNvSpPr>
          <p:nvPr>
            <p:ph type="body" idx="4294967295"/>
          </p:nvPr>
        </p:nvSpPr>
        <p:spPr>
          <a:xfrm>
            <a:off x="580550" y="782300"/>
            <a:ext cx="2537700" cy="357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dirty="0"/>
              <a:t>Create a 3 EditText and one Button for the Update Panel and distribute Ids.</a:t>
            </a:r>
            <a:endParaRPr sz="1800" dirty="0"/>
          </a:p>
        </p:txBody>
      </p:sp>
    </p:spTree>
    <p:extLst>
      <p:ext uri="{BB962C8B-B14F-4D97-AF65-F5344CB8AC3E}">
        <p14:creationId xmlns:p14="http://schemas.microsoft.com/office/powerpoint/2010/main" val="17680274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sp>
        <p:nvSpPr>
          <p:cNvPr id="339" name="Google Shape;339;p34"/>
          <p:cNvSpPr/>
          <p:nvPr/>
        </p:nvSpPr>
        <p:spPr>
          <a:xfrm>
            <a:off x="4310097" y="1222335"/>
            <a:ext cx="4003200" cy="25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Place your screenshot here</a:t>
            </a:r>
            <a:endParaRPr sz="1000" dirty="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31" r="31981" b="9059"/>
          <a:stretch/>
        </p:blipFill>
        <p:spPr>
          <a:xfrm>
            <a:off x="3431459" y="904568"/>
            <a:ext cx="4798142" cy="3244645"/>
          </a:xfrm>
          <a:prstGeom prst="rect">
            <a:avLst/>
          </a:prstGeom>
        </p:spPr>
      </p:pic>
      <p:grpSp>
        <p:nvGrpSpPr>
          <p:cNvPr id="340" name="Google Shape;340;p34"/>
          <p:cNvGrpSpPr>
            <a:grpSpLocks noChangeAspect="1"/>
          </p:cNvGrpSpPr>
          <p:nvPr/>
        </p:nvGrpSpPr>
        <p:grpSpPr>
          <a:xfrm>
            <a:off x="2778093" y="782300"/>
            <a:ext cx="6108675" cy="3579000"/>
            <a:chOff x="1177450" y="241631"/>
            <a:chExt cx="6173152" cy="3616776"/>
          </a:xfrm>
        </p:grpSpPr>
        <p:sp>
          <p:nvSpPr>
            <p:cNvPr id="341" name="Google Shape;341;p34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2" name="Google Shape;342;p34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3" name="Google Shape;343;p34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3FC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4" name="Google Shape;344;p34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5" name="Google Shape;345;p34"/>
          <p:cNvSpPr txBox="1">
            <a:spLocks noGrp="1"/>
          </p:cNvSpPr>
          <p:nvPr>
            <p:ph type="body" idx="4294967295"/>
          </p:nvPr>
        </p:nvSpPr>
        <p:spPr>
          <a:xfrm>
            <a:off x="580550" y="782300"/>
            <a:ext cx="2537700" cy="357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dirty="0"/>
              <a:t>Make a Java Class.</a:t>
            </a:r>
            <a:endParaRPr sz="1800" dirty="0"/>
          </a:p>
        </p:txBody>
      </p:sp>
    </p:spTree>
    <p:extLst>
      <p:ext uri="{BB962C8B-B14F-4D97-AF65-F5344CB8AC3E}">
        <p14:creationId xmlns:p14="http://schemas.microsoft.com/office/powerpoint/2010/main" val="35853728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sp>
        <p:nvSpPr>
          <p:cNvPr id="339" name="Google Shape;339;p34"/>
          <p:cNvSpPr/>
          <p:nvPr/>
        </p:nvSpPr>
        <p:spPr>
          <a:xfrm>
            <a:off x="4310097" y="1222335"/>
            <a:ext cx="4003200" cy="25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Place your screenshot here</a:t>
            </a:r>
            <a:endParaRPr sz="1000" dirty="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24" t="20111" r="24880" b="21937"/>
          <a:stretch/>
        </p:blipFill>
        <p:spPr>
          <a:xfrm>
            <a:off x="3333134" y="904568"/>
            <a:ext cx="4935795" cy="3116826"/>
          </a:xfrm>
          <a:prstGeom prst="rect">
            <a:avLst/>
          </a:prstGeom>
        </p:spPr>
      </p:pic>
      <p:grpSp>
        <p:nvGrpSpPr>
          <p:cNvPr id="340" name="Google Shape;340;p34"/>
          <p:cNvGrpSpPr>
            <a:grpSpLocks noChangeAspect="1"/>
          </p:cNvGrpSpPr>
          <p:nvPr/>
        </p:nvGrpSpPr>
        <p:grpSpPr>
          <a:xfrm>
            <a:off x="2778093" y="782300"/>
            <a:ext cx="6108675" cy="3579000"/>
            <a:chOff x="1177450" y="241631"/>
            <a:chExt cx="6173152" cy="3616776"/>
          </a:xfrm>
        </p:grpSpPr>
        <p:sp>
          <p:nvSpPr>
            <p:cNvPr id="341" name="Google Shape;341;p34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2" name="Google Shape;342;p34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3" name="Google Shape;343;p34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3FC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4" name="Google Shape;344;p34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5" name="Google Shape;345;p34"/>
          <p:cNvSpPr txBox="1">
            <a:spLocks noGrp="1"/>
          </p:cNvSpPr>
          <p:nvPr>
            <p:ph type="body" idx="4294967295"/>
          </p:nvPr>
        </p:nvSpPr>
        <p:spPr>
          <a:xfrm>
            <a:off x="580550" y="782300"/>
            <a:ext cx="2537700" cy="357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dirty="0"/>
              <a:t>Create a Java Class for the string model.</a:t>
            </a:r>
            <a:endParaRPr sz="1800" dirty="0"/>
          </a:p>
        </p:txBody>
      </p:sp>
    </p:spTree>
    <p:extLst>
      <p:ext uri="{BB962C8B-B14F-4D97-AF65-F5344CB8AC3E}">
        <p14:creationId xmlns:p14="http://schemas.microsoft.com/office/powerpoint/2010/main" val="1431011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sp>
        <p:nvSpPr>
          <p:cNvPr id="339" name="Google Shape;339;p34"/>
          <p:cNvSpPr/>
          <p:nvPr/>
        </p:nvSpPr>
        <p:spPr>
          <a:xfrm>
            <a:off x="4310097" y="1222335"/>
            <a:ext cx="4003200" cy="25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Place your screenshot here</a:t>
            </a:r>
            <a:endParaRPr sz="1000" dirty="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0" t="4848" r="30006" b="8313"/>
          <a:stretch/>
        </p:blipFill>
        <p:spPr>
          <a:xfrm>
            <a:off x="3383462" y="843281"/>
            <a:ext cx="4883457" cy="3444240"/>
          </a:xfrm>
          <a:prstGeom prst="rect">
            <a:avLst/>
          </a:prstGeom>
        </p:spPr>
      </p:pic>
      <p:grpSp>
        <p:nvGrpSpPr>
          <p:cNvPr id="340" name="Google Shape;340;p34"/>
          <p:cNvGrpSpPr>
            <a:grpSpLocks noChangeAspect="1"/>
          </p:cNvGrpSpPr>
          <p:nvPr/>
        </p:nvGrpSpPr>
        <p:grpSpPr>
          <a:xfrm>
            <a:off x="2778093" y="782300"/>
            <a:ext cx="6108675" cy="3579000"/>
            <a:chOff x="1177450" y="241631"/>
            <a:chExt cx="6173152" cy="3616776"/>
          </a:xfrm>
        </p:grpSpPr>
        <p:sp>
          <p:nvSpPr>
            <p:cNvPr id="341" name="Google Shape;341;p34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2" name="Google Shape;342;p34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3" name="Google Shape;343;p34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3FC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4" name="Google Shape;344;p34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5" name="Google Shape;345;p34"/>
          <p:cNvSpPr txBox="1">
            <a:spLocks noGrp="1"/>
          </p:cNvSpPr>
          <p:nvPr>
            <p:ph type="body" idx="4294967295"/>
          </p:nvPr>
        </p:nvSpPr>
        <p:spPr>
          <a:xfrm>
            <a:off x="580550" y="782300"/>
            <a:ext cx="2537700" cy="357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>
              <a:buNone/>
            </a:pPr>
            <a:r>
              <a:rPr lang="en" sz="1800" dirty="0"/>
              <a:t>The Model Java Class will make the data from Firebase into readable string to AS.</a:t>
            </a:r>
            <a:endParaRPr sz="1800" dirty="0"/>
          </a:p>
        </p:txBody>
      </p:sp>
    </p:spTree>
    <p:extLst>
      <p:ext uri="{BB962C8B-B14F-4D97-AF65-F5344CB8AC3E}">
        <p14:creationId xmlns:p14="http://schemas.microsoft.com/office/powerpoint/2010/main" val="8642785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sp>
        <p:nvSpPr>
          <p:cNvPr id="339" name="Google Shape;339;p34"/>
          <p:cNvSpPr/>
          <p:nvPr/>
        </p:nvSpPr>
        <p:spPr>
          <a:xfrm>
            <a:off x="4310097" y="1222335"/>
            <a:ext cx="4003200" cy="25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Place your screenshot here</a:t>
            </a:r>
            <a:endParaRPr sz="1000" dirty="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28" t="18694" r="24838" b="16854"/>
          <a:stretch/>
        </p:blipFill>
        <p:spPr>
          <a:xfrm>
            <a:off x="3323302" y="963561"/>
            <a:ext cx="4876801" cy="3313472"/>
          </a:xfrm>
          <a:prstGeom prst="rect">
            <a:avLst/>
          </a:prstGeom>
        </p:spPr>
      </p:pic>
      <p:grpSp>
        <p:nvGrpSpPr>
          <p:cNvPr id="340" name="Google Shape;340;p34"/>
          <p:cNvGrpSpPr>
            <a:grpSpLocks noChangeAspect="1"/>
          </p:cNvGrpSpPr>
          <p:nvPr/>
        </p:nvGrpSpPr>
        <p:grpSpPr>
          <a:xfrm>
            <a:off x="2778093" y="782300"/>
            <a:ext cx="6108675" cy="3579000"/>
            <a:chOff x="1177450" y="241631"/>
            <a:chExt cx="6173152" cy="3616776"/>
          </a:xfrm>
        </p:grpSpPr>
        <p:sp>
          <p:nvSpPr>
            <p:cNvPr id="341" name="Google Shape;341;p34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2" name="Google Shape;342;p34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3" name="Google Shape;343;p34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3FC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4" name="Google Shape;344;p34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5" name="Google Shape;345;p34"/>
          <p:cNvSpPr txBox="1">
            <a:spLocks noGrp="1"/>
          </p:cNvSpPr>
          <p:nvPr>
            <p:ph type="body" idx="4294967295"/>
          </p:nvPr>
        </p:nvSpPr>
        <p:spPr>
          <a:xfrm>
            <a:off x="580550" y="782300"/>
            <a:ext cx="2537700" cy="357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dirty="0"/>
              <a:t>Create a Java Class for the adapter (ex. </a:t>
            </a:r>
            <a:r>
              <a:rPr lang="en-US" sz="1800" dirty="0" err="1"/>
              <a:t>myadapter</a:t>
            </a:r>
            <a:r>
              <a:rPr lang="en-US" sz="1800" dirty="0"/>
              <a:t>)</a:t>
            </a:r>
            <a:r>
              <a:rPr lang="en" sz="1800" dirty="0"/>
              <a:t>. The adapter will be the holder of data and functions of a row of data in recycler viewer.</a:t>
            </a:r>
            <a:endParaRPr sz="1800" dirty="0"/>
          </a:p>
        </p:txBody>
      </p:sp>
    </p:spTree>
    <p:extLst>
      <p:ext uri="{BB962C8B-B14F-4D97-AF65-F5344CB8AC3E}">
        <p14:creationId xmlns:p14="http://schemas.microsoft.com/office/powerpoint/2010/main" val="19456721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sp>
        <p:nvSpPr>
          <p:cNvPr id="339" name="Google Shape;339;p34"/>
          <p:cNvSpPr/>
          <p:nvPr/>
        </p:nvSpPr>
        <p:spPr>
          <a:xfrm>
            <a:off x="4310097" y="1222335"/>
            <a:ext cx="4003200" cy="25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Place your screenshot here</a:t>
            </a:r>
            <a:endParaRPr sz="1000" dirty="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" t="767" r="25643" b="13733"/>
          <a:stretch/>
        </p:blipFill>
        <p:spPr>
          <a:xfrm>
            <a:off x="3415688" y="909347"/>
            <a:ext cx="4832020" cy="3174531"/>
          </a:xfrm>
          <a:prstGeom prst="rect">
            <a:avLst/>
          </a:prstGeom>
        </p:spPr>
      </p:pic>
      <p:grpSp>
        <p:nvGrpSpPr>
          <p:cNvPr id="340" name="Google Shape;340;p34"/>
          <p:cNvGrpSpPr>
            <a:grpSpLocks noChangeAspect="1"/>
          </p:cNvGrpSpPr>
          <p:nvPr/>
        </p:nvGrpSpPr>
        <p:grpSpPr>
          <a:xfrm>
            <a:off x="2778093" y="782300"/>
            <a:ext cx="6108675" cy="3579000"/>
            <a:chOff x="1177450" y="241631"/>
            <a:chExt cx="6173152" cy="3616776"/>
          </a:xfrm>
        </p:grpSpPr>
        <p:sp>
          <p:nvSpPr>
            <p:cNvPr id="341" name="Google Shape;341;p34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2" name="Google Shape;342;p34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3" name="Google Shape;343;p34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3FC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4" name="Google Shape;344;p34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5" name="Google Shape;345;p34"/>
          <p:cNvSpPr txBox="1">
            <a:spLocks noGrp="1"/>
          </p:cNvSpPr>
          <p:nvPr>
            <p:ph type="body" idx="4294967295"/>
          </p:nvPr>
        </p:nvSpPr>
        <p:spPr>
          <a:xfrm>
            <a:off x="728069" y="1093048"/>
            <a:ext cx="2537700" cy="357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dirty="0"/>
              <a:t>In Adapter Java Class, use Firebase Recycler Adapter as Options.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" sz="18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dirty="0"/>
              <a:t>Create an OnBindViewHolder Method, this will hold the Edit and Delete Function. Declare the key value that have created in the model.</a:t>
            </a:r>
            <a:endParaRPr sz="1800" dirty="0"/>
          </a:p>
        </p:txBody>
      </p:sp>
      <p:sp>
        <p:nvSpPr>
          <p:cNvPr id="323" name="Left Brace 322"/>
          <p:cNvSpPr/>
          <p:nvPr/>
        </p:nvSpPr>
        <p:spPr>
          <a:xfrm>
            <a:off x="3469461" y="1719867"/>
            <a:ext cx="260567" cy="407697"/>
          </a:xfrm>
          <a:prstGeom prst="leftBrace">
            <a:avLst/>
          </a:prstGeom>
          <a:ln w="9525" cap="flat" cmpd="sng" algn="ctr">
            <a:solidFill>
              <a:srgbClr val="FFC000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Left Brace 43"/>
          <p:cNvSpPr/>
          <p:nvPr/>
        </p:nvSpPr>
        <p:spPr>
          <a:xfrm>
            <a:off x="3478419" y="2587331"/>
            <a:ext cx="251609" cy="590435"/>
          </a:xfrm>
          <a:prstGeom prst="leftBrace">
            <a:avLst/>
          </a:prstGeom>
          <a:ln w="9525" cap="flat" cmpd="sng" algn="ctr">
            <a:solidFill>
              <a:srgbClr val="FFC000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6396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sp>
        <p:nvSpPr>
          <p:cNvPr id="339" name="Google Shape;339;p34"/>
          <p:cNvSpPr/>
          <p:nvPr/>
        </p:nvSpPr>
        <p:spPr>
          <a:xfrm>
            <a:off x="4310097" y="1222335"/>
            <a:ext cx="4003200" cy="25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Place your screenshot here</a:t>
            </a:r>
            <a:endParaRPr sz="1000" dirty="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8" t="4758" r="40723" b="26040"/>
          <a:stretch/>
        </p:blipFill>
        <p:spPr>
          <a:xfrm>
            <a:off x="3277645" y="894735"/>
            <a:ext cx="4962115" cy="3250545"/>
          </a:xfrm>
          <a:prstGeom prst="rect">
            <a:avLst/>
          </a:prstGeom>
        </p:spPr>
      </p:pic>
      <p:grpSp>
        <p:nvGrpSpPr>
          <p:cNvPr id="340" name="Google Shape;340;p34"/>
          <p:cNvGrpSpPr>
            <a:grpSpLocks noChangeAspect="1"/>
          </p:cNvGrpSpPr>
          <p:nvPr/>
        </p:nvGrpSpPr>
        <p:grpSpPr>
          <a:xfrm>
            <a:off x="2778093" y="782300"/>
            <a:ext cx="6108675" cy="3579000"/>
            <a:chOff x="1177450" y="241631"/>
            <a:chExt cx="6173152" cy="3616776"/>
          </a:xfrm>
        </p:grpSpPr>
        <p:sp>
          <p:nvSpPr>
            <p:cNvPr id="341" name="Google Shape;341;p34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2" name="Google Shape;342;p34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3" name="Google Shape;343;p34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3FC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4" name="Google Shape;344;p34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5" name="Google Shape;345;p34"/>
          <p:cNvSpPr txBox="1">
            <a:spLocks noGrp="1"/>
          </p:cNvSpPr>
          <p:nvPr>
            <p:ph type="body" idx="4294967295"/>
          </p:nvPr>
        </p:nvSpPr>
        <p:spPr>
          <a:xfrm>
            <a:off x="594366" y="1170851"/>
            <a:ext cx="2537700" cy="357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dirty="0"/>
              <a:t>Create an Holder Edit Onclick and declare your dialog xml as it’s layout.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" sz="18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dirty="0"/>
              <a:t>Declare the Variables and distribute it into your model.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" sz="18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800" dirty="0"/>
          </a:p>
        </p:txBody>
      </p:sp>
      <p:sp>
        <p:nvSpPr>
          <p:cNvPr id="12" name="Left Brace 11"/>
          <p:cNvSpPr/>
          <p:nvPr/>
        </p:nvSpPr>
        <p:spPr>
          <a:xfrm>
            <a:off x="3847900" y="1494505"/>
            <a:ext cx="302802" cy="717754"/>
          </a:xfrm>
          <a:prstGeom prst="leftBrace">
            <a:avLst>
              <a:gd name="adj1" fmla="val 8333"/>
              <a:gd name="adj2" fmla="val 50800"/>
            </a:avLst>
          </a:prstGeom>
          <a:ln w="9525" cap="flat" cmpd="sng" algn="ctr">
            <a:solidFill>
              <a:srgbClr val="FFC000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Left Brace 13"/>
          <p:cNvSpPr/>
          <p:nvPr/>
        </p:nvSpPr>
        <p:spPr>
          <a:xfrm>
            <a:off x="3861716" y="2738285"/>
            <a:ext cx="302802" cy="1064932"/>
          </a:xfrm>
          <a:prstGeom prst="leftBrace">
            <a:avLst>
              <a:gd name="adj1" fmla="val 8333"/>
              <a:gd name="adj2" fmla="val 50800"/>
            </a:avLst>
          </a:prstGeom>
          <a:ln w="9525" cap="flat" cmpd="sng" algn="ctr">
            <a:solidFill>
              <a:srgbClr val="FFC000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8806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sp>
        <p:nvSpPr>
          <p:cNvPr id="339" name="Google Shape;339;p34"/>
          <p:cNvSpPr/>
          <p:nvPr/>
        </p:nvSpPr>
        <p:spPr>
          <a:xfrm>
            <a:off x="4310097" y="1222335"/>
            <a:ext cx="4003200" cy="25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Place your screenshot here</a:t>
            </a:r>
            <a:endParaRPr sz="1000" dirty="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24" r="38399" b="10320"/>
          <a:stretch/>
        </p:blipFill>
        <p:spPr>
          <a:xfrm>
            <a:off x="3297965" y="873760"/>
            <a:ext cx="4962115" cy="3362960"/>
          </a:xfrm>
          <a:prstGeom prst="rect">
            <a:avLst/>
          </a:prstGeom>
        </p:spPr>
      </p:pic>
      <p:grpSp>
        <p:nvGrpSpPr>
          <p:cNvPr id="340" name="Google Shape;340;p34"/>
          <p:cNvGrpSpPr>
            <a:grpSpLocks noChangeAspect="1"/>
          </p:cNvGrpSpPr>
          <p:nvPr/>
        </p:nvGrpSpPr>
        <p:grpSpPr>
          <a:xfrm>
            <a:off x="2778093" y="782300"/>
            <a:ext cx="6108675" cy="3579000"/>
            <a:chOff x="1177450" y="241631"/>
            <a:chExt cx="6173152" cy="3616776"/>
          </a:xfrm>
        </p:grpSpPr>
        <p:sp>
          <p:nvSpPr>
            <p:cNvPr id="341" name="Google Shape;341;p34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2" name="Google Shape;342;p34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3" name="Google Shape;343;p34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3FC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4" name="Google Shape;344;p34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5" name="Google Shape;345;p34"/>
          <p:cNvSpPr txBox="1">
            <a:spLocks noGrp="1"/>
          </p:cNvSpPr>
          <p:nvPr>
            <p:ph type="body" idx="4294967295"/>
          </p:nvPr>
        </p:nvSpPr>
        <p:spPr>
          <a:xfrm>
            <a:off x="580550" y="782300"/>
            <a:ext cx="2537700" cy="357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dirty="0"/>
              <a:t>Create a submit/save onclick and HashMap method to rewrite the existing data in the Firebase.</a:t>
            </a:r>
            <a:endParaRPr sz="1800" dirty="0"/>
          </a:p>
        </p:txBody>
      </p:sp>
    </p:spTree>
    <p:extLst>
      <p:ext uri="{BB962C8B-B14F-4D97-AF65-F5344CB8AC3E}">
        <p14:creationId xmlns:p14="http://schemas.microsoft.com/office/powerpoint/2010/main" val="5107857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sp>
        <p:nvSpPr>
          <p:cNvPr id="339" name="Google Shape;339;p34"/>
          <p:cNvSpPr/>
          <p:nvPr/>
        </p:nvSpPr>
        <p:spPr>
          <a:xfrm>
            <a:off x="4310097" y="1222335"/>
            <a:ext cx="4003200" cy="25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Place your screenshot here</a:t>
            </a:r>
            <a:endParaRPr sz="1000" dirty="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26" r="34174" b="9087"/>
          <a:stretch/>
        </p:blipFill>
        <p:spPr>
          <a:xfrm>
            <a:off x="3348765" y="894079"/>
            <a:ext cx="4931635" cy="3251201"/>
          </a:xfrm>
          <a:prstGeom prst="rect">
            <a:avLst/>
          </a:prstGeom>
        </p:spPr>
      </p:pic>
      <p:grpSp>
        <p:nvGrpSpPr>
          <p:cNvPr id="340" name="Google Shape;340;p34"/>
          <p:cNvGrpSpPr>
            <a:grpSpLocks noChangeAspect="1"/>
          </p:cNvGrpSpPr>
          <p:nvPr/>
        </p:nvGrpSpPr>
        <p:grpSpPr>
          <a:xfrm>
            <a:off x="2778093" y="782300"/>
            <a:ext cx="6108675" cy="3579000"/>
            <a:chOff x="1177450" y="241631"/>
            <a:chExt cx="6173152" cy="3616776"/>
          </a:xfrm>
        </p:grpSpPr>
        <p:sp>
          <p:nvSpPr>
            <p:cNvPr id="341" name="Google Shape;341;p34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2" name="Google Shape;342;p34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3" name="Google Shape;343;p34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3FC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4" name="Google Shape;344;p34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5" name="Google Shape;345;p34"/>
          <p:cNvSpPr txBox="1">
            <a:spLocks noGrp="1"/>
          </p:cNvSpPr>
          <p:nvPr>
            <p:ph type="body" idx="4294967295"/>
          </p:nvPr>
        </p:nvSpPr>
        <p:spPr>
          <a:xfrm>
            <a:off x="580550" y="782300"/>
            <a:ext cx="2537700" cy="357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dirty="0"/>
              <a:t>Create a Holder Delete Onclick, this will delete data from the chosen row in the list and also data in the Firebase Database.</a:t>
            </a:r>
            <a:endParaRPr sz="1800" dirty="0"/>
          </a:p>
        </p:txBody>
      </p:sp>
    </p:spTree>
    <p:extLst>
      <p:ext uri="{BB962C8B-B14F-4D97-AF65-F5344CB8AC3E}">
        <p14:creationId xmlns:p14="http://schemas.microsoft.com/office/powerpoint/2010/main" val="35731925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339" name="Google Shape;339;p34"/>
          <p:cNvSpPr/>
          <p:nvPr/>
        </p:nvSpPr>
        <p:spPr>
          <a:xfrm>
            <a:off x="4310097" y="1222335"/>
            <a:ext cx="4003200" cy="25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Place your screenshot here</a:t>
            </a:r>
            <a:endParaRPr sz="1000" dirty="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27"/>
          <a:stretch/>
        </p:blipFill>
        <p:spPr>
          <a:xfrm>
            <a:off x="3376023" y="889920"/>
            <a:ext cx="4901503" cy="3194229"/>
          </a:xfrm>
          <a:prstGeom prst="rect">
            <a:avLst/>
          </a:prstGeom>
        </p:spPr>
      </p:pic>
      <p:grpSp>
        <p:nvGrpSpPr>
          <p:cNvPr id="340" name="Google Shape;340;p34"/>
          <p:cNvGrpSpPr>
            <a:grpSpLocks noChangeAspect="1"/>
          </p:cNvGrpSpPr>
          <p:nvPr/>
        </p:nvGrpSpPr>
        <p:grpSpPr>
          <a:xfrm>
            <a:off x="2778093" y="782300"/>
            <a:ext cx="6108675" cy="3579000"/>
            <a:chOff x="1177450" y="241631"/>
            <a:chExt cx="6173152" cy="3616776"/>
          </a:xfrm>
        </p:grpSpPr>
        <p:sp>
          <p:nvSpPr>
            <p:cNvPr id="341" name="Google Shape;341;p34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2" name="Google Shape;342;p34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3" name="Google Shape;343;p34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3FC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4" name="Google Shape;344;p34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5" name="Google Shape;345;p34"/>
          <p:cNvSpPr txBox="1">
            <a:spLocks noGrp="1"/>
          </p:cNvSpPr>
          <p:nvPr>
            <p:ph type="body" idx="4294967295"/>
          </p:nvPr>
        </p:nvSpPr>
        <p:spPr>
          <a:xfrm>
            <a:off x="580550" y="782300"/>
            <a:ext cx="2537700" cy="357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dirty="0"/>
              <a:t>In XML Layout, create 1 EditText View, 3 TextViews and a Button.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dirty="0"/>
              <a:t>P</a:t>
            </a:r>
            <a:r>
              <a:rPr lang="en" sz="1800" dirty="0"/>
              <a:t>s. </a:t>
            </a:r>
            <a:r>
              <a:rPr lang="en-US" sz="1800" dirty="0"/>
              <a:t>T</a:t>
            </a:r>
            <a:r>
              <a:rPr lang="en" sz="1800" dirty="0"/>
              <a:t>his example used ImageView as a Button.</a:t>
            </a:r>
            <a:endParaRPr sz="1800" dirty="0"/>
          </a:p>
        </p:txBody>
      </p:sp>
    </p:spTree>
    <p:extLst>
      <p:ext uri="{BB962C8B-B14F-4D97-AF65-F5344CB8AC3E}">
        <p14:creationId xmlns:p14="http://schemas.microsoft.com/office/powerpoint/2010/main" val="42239061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sp>
        <p:nvSpPr>
          <p:cNvPr id="339" name="Google Shape;339;p34"/>
          <p:cNvSpPr/>
          <p:nvPr/>
        </p:nvSpPr>
        <p:spPr>
          <a:xfrm>
            <a:off x="4310097" y="1222335"/>
            <a:ext cx="4003200" cy="25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Place your screenshot here</a:t>
            </a:r>
            <a:endParaRPr sz="1000" dirty="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0" t="9931" r="33285" b="10602"/>
          <a:stretch/>
        </p:blipFill>
        <p:spPr>
          <a:xfrm>
            <a:off x="3328445" y="896293"/>
            <a:ext cx="4951955" cy="3370822"/>
          </a:xfrm>
          <a:prstGeom prst="rect">
            <a:avLst/>
          </a:prstGeom>
        </p:spPr>
      </p:pic>
      <p:grpSp>
        <p:nvGrpSpPr>
          <p:cNvPr id="340" name="Google Shape;340;p34"/>
          <p:cNvGrpSpPr>
            <a:grpSpLocks noChangeAspect="1"/>
          </p:cNvGrpSpPr>
          <p:nvPr/>
        </p:nvGrpSpPr>
        <p:grpSpPr>
          <a:xfrm>
            <a:off x="2778093" y="782300"/>
            <a:ext cx="6108675" cy="3579000"/>
            <a:chOff x="1177450" y="241631"/>
            <a:chExt cx="6173152" cy="3616776"/>
          </a:xfrm>
        </p:grpSpPr>
        <p:sp>
          <p:nvSpPr>
            <p:cNvPr id="341" name="Google Shape;341;p34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2" name="Google Shape;342;p34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3" name="Google Shape;343;p34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3FC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4" name="Google Shape;344;p34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5" name="Google Shape;345;p34"/>
          <p:cNvSpPr txBox="1">
            <a:spLocks noGrp="1"/>
          </p:cNvSpPr>
          <p:nvPr>
            <p:ph type="body" idx="4294967295"/>
          </p:nvPr>
        </p:nvSpPr>
        <p:spPr>
          <a:xfrm>
            <a:off x="580550" y="782300"/>
            <a:ext cx="2537700" cy="357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dirty="0"/>
              <a:t>Create a ViewHolder, this will hold the data in an single row of list and declare your row xml layout.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dirty="0"/>
              <a:t>Create a class that contains the variables and view distributions from layout.</a:t>
            </a:r>
          </a:p>
        </p:txBody>
      </p:sp>
      <p:sp>
        <p:nvSpPr>
          <p:cNvPr id="11" name="Left Brace 10"/>
          <p:cNvSpPr/>
          <p:nvPr/>
        </p:nvSpPr>
        <p:spPr>
          <a:xfrm>
            <a:off x="3365067" y="1304382"/>
            <a:ext cx="339603" cy="479151"/>
          </a:xfrm>
          <a:prstGeom prst="leftBrace">
            <a:avLst>
              <a:gd name="adj1" fmla="val 8333"/>
              <a:gd name="adj2" fmla="val 50800"/>
            </a:avLst>
          </a:prstGeom>
          <a:ln w="9525" cap="flat" cmpd="sng" algn="ctr">
            <a:solidFill>
              <a:srgbClr val="FFC000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Left Brace 11"/>
          <p:cNvSpPr/>
          <p:nvPr/>
        </p:nvSpPr>
        <p:spPr>
          <a:xfrm>
            <a:off x="3420875" y="2363637"/>
            <a:ext cx="302802" cy="1514927"/>
          </a:xfrm>
          <a:prstGeom prst="leftBrace">
            <a:avLst>
              <a:gd name="adj1" fmla="val 8333"/>
              <a:gd name="adj2" fmla="val 50800"/>
            </a:avLst>
          </a:prstGeom>
          <a:ln w="9525" cap="flat" cmpd="sng" algn="ctr">
            <a:solidFill>
              <a:srgbClr val="FFC000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3037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p:sp>
        <p:nvSpPr>
          <p:cNvPr id="339" name="Google Shape;339;p34"/>
          <p:cNvSpPr/>
          <p:nvPr/>
        </p:nvSpPr>
        <p:spPr>
          <a:xfrm>
            <a:off x="4310097" y="1222335"/>
            <a:ext cx="4003200" cy="25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Place your screenshot here</a:t>
            </a:r>
            <a:endParaRPr sz="1000" dirty="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84" r="27852" b="7893"/>
          <a:stretch/>
        </p:blipFill>
        <p:spPr>
          <a:xfrm>
            <a:off x="3348765" y="843280"/>
            <a:ext cx="4921475" cy="3352800"/>
          </a:xfrm>
          <a:prstGeom prst="rect">
            <a:avLst/>
          </a:prstGeom>
        </p:spPr>
      </p:pic>
      <p:grpSp>
        <p:nvGrpSpPr>
          <p:cNvPr id="340" name="Google Shape;340;p34"/>
          <p:cNvGrpSpPr>
            <a:grpSpLocks noChangeAspect="1"/>
          </p:cNvGrpSpPr>
          <p:nvPr/>
        </p:nvGrpSpPr>
        <p:grpSpPr>
          <a:xfrm>
            <a:off x="2778093" y="782300"/>
            <a:ext cx="6108675" cy="3579000"/>
            <a:chOff x="1177450" y="241631"/>
            <a:chExt cx="6173152" cy="3616776"/>
          </a:xfrm>
        </p:grpSpPr>
        <p:sp>
          <p:nvSpPr>
            <p:cNvPr id="341" name="Google Shape;341;p34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2" name="Google Shape;342;p34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3" name="Google Shape;343;p34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3FC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4" name="Google Shape;344;p34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5" name="Google Shape;345;p34"/>
          <p:cNvSpPr txBox="1">
            <a:spLocks noGrp="1"/>
          </p:cNvSpPr>
          <p:nvPr>
            <p:ph type="body" idx="4294967295"/>
          </p:nvPr>
        </p:nvSpPr>
        <p:spPr>
          <a:xfrm>
            <a:off x="580550" y="782300"/>
            <a:ext cx="2537700" cy="357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dirty="0"/>
              <a:t>In the Third Activity Java created (ex. Editdelete.java), declare the variables and call the views in layout. RecyclerView will use RecyclerOptions to List all the data inserted in the Firebase</a:t>
            </a:r>
            <a:endParaRPr sz="1800" dirty="0"/>
          </a:p>
        </p:txBody>
      </p:sp>
    </p:spTree>
    <p:extLst>
      <p:ext uri="{BB962C8B-B14F-4D97-AF65-F5344CB8AC3E}">
        <p14:creationId xmlns:p14="http://schemas.microsoft.com/office/powerpoint/2010/main" val="22687582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sp>
        <p:nvSpPr>
          <p:cNvPr id="339" name="Google Shape;339;p34"/>
          <p:cNvSpPr/>
          <p:nvPr/>
        </p:nvSpPr>
        <p:spPr>
          <a:xfrm>
            <a:off x="4310097" y="1222335"/>
            <a:ext cx="4003200" cy="25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Place your screenshot here</a:t>
            </a:r>
            <a:endParaRPr sz="1000" dirty="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452" r="53667" b="11703"/>
          <a:stretch/>
        </p:blipFill>
        <p:spPr>
          <a:xfrm>
            <a:off x="3277645" y="860079"/>
            <a:ext cx="5060597" cy="3367889"/>
          </a:xfrm>
          <a:prstGeom prst="rect">
            <a:avLst/>
          </a:prstGeom>
        </p:spPr>
      </p:pic>
      <p:grpSp>
        <p:nvGrpSpPr>
          <p:cNvPr id="340" name="Google Shape;340;p34"/>
          <p:cNvGrpSpPr>
            <a:grpSpLocks noChangeAspect="1"/>
          </p:cNvGrpSpPr>
          <p:nvPr/>
        </p:nvGrpSpPr>
        <p:grpSpPr>
          <a:xfrm>
            <a:off x="2778093" y="782300"/>
            <a:ext cx="6108675" cy="3579000"/>
            <a:chOff x="1177450" y="241631"/>
            <a:chExt cx="6173152" cy="3616776"/>
          </a:xfrm>
        </p:grpSpPr>
        <p:sp>
          <p:nvSpPr>
            <p:cNvPr id="341" name="Google Shape;341;p34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2" name="Google Shape;342;p34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3" name="Google Shape;343;p34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3FC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4" name="Google Shape;344;p34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5" name="Google Shape;345;p34"/>
          <p:cNvSpPr txBox="1">
            <a:spLocks noGrp="1"/>
          </p:cNvSpPr>
          <p:nvPr>
            <p:ph type="body" idx="4294967295"/>
          </p:nvPr>
        </p:nvSpPr>
        <p:spPr>
          <a:xfrm>
            <a:off x="580550" y="782300"/>
            <a:ext cx="2537700" cy="357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dirty="0"/>
              <a:t>This Void will query all the data in the Firebase.</a:t>
            </a:r>
            <a:endParaRPr sz="1800" dirty="0"/>
          </a:p>
        </p:txBody>
      </p:sp>
      <p:sp>
        <p:nvSpPr>
          <p:cNvPr id="4" name="Rectangle 3"/>
          <p:cNvSpPr/>
          <p:nvPr/>
        </p:nvSpPr>
        <p:spPr>
          <a:xfrm>
            <a:off x="4074059" y="3159660"/>
            <a:ext cx="2471596" cy="190123"/>
          </a:xfrm>
          <a:prstGeom prst="rect">
            <a:avLst/>
          </a:prstGeom>
          <a:solidFill>
            <a:srgbClr val="2B2B2B"/>
          </a:solidFill>
          <a:ln>
            <a:solidFill>
              <a:srgbClr val="2B2B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4879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  <p:sp>
        <p:nvSpPr>
          <p:cNvPr id="339" name="Google Shape;339;p34"/>
          <p:cNvSpPr/>
          <p:nvPr/>
        </p:nvSpPr>
        <p:spPr>
          <a:xfrm>
            <a:off x="4310097" y="1222335"/>
            <a:ext cx="4003200" cy="25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Place your screenshot here</a:t>
            </a:r>
            <a:endParaRPr sz="1000" dirty="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03" r="46930" b="25533"/>
          <a:stretch/>
        </p:blipFill>
        <p:spPr>
          <a:xfrm>
            <a:off x="3467477" y="896293"/>
            <a:ext cx="4852658" cy="3195873"/>
          </a:xfrm>
          <a:prstGeom prst="rect">
            <a:avLst/>
          </a:prstGeom>
        </p:spPr>
      </p:pic>
      <p:grpSp>
        <p:nvGrpSpPr>
          <p:cNvPr id="340" name="Google Shape;340;p34"/>
          <p:cNvGrpSpPr>
            <a:grpSpLocks noChangeAspect="1"/>
          </p:cNvGrpSpPr>
          <p:nvPr/>
        </p:nvGrpSpPr>
        <p:grpSpPr>
          <a:xfrm>
            <a:off x="2778093" y="782300"/>
            <a:ext cx="6108675" cy="3579000"/>
            <a:chOff x="1177450" y="241631"/>
            <a:chExt cx="6173152" cy="3616776"/>
          </a:xfrm>
        </p:grpSpPr>
        <p:sp>
          <p:nvSpPr>
            <p:cNvPr id="341" name="Google Shape;341;p34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2" name="Google Shape;342;p34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3" name="Google Shape;343;p34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3FC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4" name="Google Shape;344;p34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5" name="Google Shape;345;p34"/>
          <p:cNvSpPr txBox="1">
            <a:spLocks noGrp="1"/>
          </p:cNvSpPr>
          <p:nvPr>
            <p:ph type="body" idx="4294967295"/>
          </p:nvPr>
        </p:nvSpPr>
        <p:spPr>
          <a:xfrm>
            <a:off x="580550" y="782300"/>
            <a:ext cx="2537700" cy="357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dirty="0"/>
              <a:t>This Voids will start and stop the listing of the data inside the databse.</a:t>
            </a:r>
            <a:endParaRPr sz="1800" dirty="0"/>
          </a:p>
        </p:txBody>
      </p:sp>
    </p:spTree>
    <p:extLst>
      <p:ext uri="{BB962C8B-B14F-4D97-AF65-F5344CB8AC3E}">
        <p14:creationId xmlns:p14="http://schemas.microsoft.com/office/powerpoint/2010/main" val="40765979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  <p:sp>
        <p:nvSpPr>
          <p:cNvPr id="339" name="Google Shape;339;p34"/>
          <p:cNvSpPr/>
          <p:nvPr/>
        </p:nvSpPr>
        <p:spPr>
          <a:xfrm>
            <a:off x="4310097" y="1222335"/>
            <a:ext cx="4003200" cy="25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Place your screenshot here</a:t>
            </a:r>
            <a:endParaRPr sz="1000" dirty="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82" t="21867" r="23077" b="15019"/>
          <a:stretch/>
        </p:blipFill>
        <p:spPr>
          <a:xfrm>
            <a:off x="3401961" y="914400"/>
            <a:ext cx="4886633" cy="3244644"/>
          </a:xfrm>
          <a:prstGeom prst="rect">
            <a:avLst/>
          </a:prstGeom>
        </p:spPr>
      </p:pic>
      <p:grpSp>
        <p:nvGrpSpPr>
          <p:cNvPr id="340" name="Google Shape;340;p34"/>
          <p:cNvGrpSpPr>
            <a:grpSpLocks noChangeAspect="1"/>
          </p:cNvGrpSpPr>
          <p:nvPr/>
        </p:nvGrpSpPr>
        <p:grpSpPr>
          <a:xfrm>
            <a:off x="2778093" y="782300"/>
            <a:ext cx="6108675" cy="3579000"/>
            <a:chOff x="1177450" y="241631"/>
            <a:chExt cx="6173152" cy="3616776"/>
          </a:xfrm>
        </p:grpSpPr>
        <p:sp>
          <p:nvSpPr>
            <p:cNvPr id="341" name="Google Shape;341;p34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2" name="Google Shape;342;p34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3" name="Google Shape;343;p34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3FC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4" name="Google Shape;344;p34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5" name="Google Shape;345;p34"/>
          <p:cNvSpPr txBox="1">
            <a:spLocks noGrp="1"/>
          </p:cNvSpPr>
          <p:nvPr>
            <p:ph type="body" idx="4294967295"/>
          </p:nvPr>
        </p:nvSpPr>
        <p:spPr>
          <a:xfrm>
            <a:off x="580550" y="782300"/>
            <a:ext cx="2537700" cy="357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dirty="0"/>
              <a:t>Create Buttons in Main Activity Layout that will open Search and Edit/Delete Activity.</a:t>
            </a:r>
            <a:endParaRPr sz="1800" dirty="0"/>
          </a:p>
        </p:txBody>
      </p:sp>
    </p:spTree>
    <p:extLst>
      <p:ext uri="{BB962C8B-B14F-4D97-AF65-F5344CB8AC3E}">
        <p14:creationId xmlns:p14="http://schemas.microsoft.com/office/powerpoint/2010/main" val="23424293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  <p:sp>
        <p:nvSpPr>
          <p:cNvPr id="339" name="Google Shape;339;p34"/>
          <p:cNvSpPr/>
          <p:nvPr/>
        </p:nvSpPr>
        <p:spPr>
          <a:xfrm>
            <a:off x="4310097" y="1222335"/>
            <a:ext cx="4003200" cy="25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Place your screenshot here</a:t>
            </a:r>
            <a:endParaRPr sz="1000" dirty="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95" t="4912" r="4790" b="7125"/>
          <a:stretch/>
        </p:blipFill>
        <p:spPr>
          <a:xfrm>
            <a:off x="3422210" y="887239"/>
            <a:ext cx="4825498" cy="3286409"/>
          </a:xfrm>
          <a:prstGeom prst="rect">
            <a:avLst/>
          </a:prstGeom>
        </p:spPr>
      </p:pic>
      <p:grpSp>
        <p:nvGrpSpPr>
          <p:cNvPr id="340" name="Google Shape;340;p34"/>
          <p:cNvGrpSpPr>
            <a:grpSpLocks noChangeAspect="1"/>
          </p:cNvGrpSpPr>
          <p:nvPr/>
        </p:nvGrpSpPr>
        <p:grpSpPr>
          <a:xfrm>
            <a:off x="2778093" y="782300"/>
            <a:ext cx="6108675" cy="3579000"/>
            <a:chOff x="1177450" y="241631"/>
            <a:chExt cx="6173152" cy="3616776"/>
          </a:xfrm>
        </p:grpSpPr>
        <p:sp>
          <p:nvSpPr>
            <p:cNvPr id="341" name="Google Shape;341;p34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2" name="Google Shape;342;p34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3" name="Google Shape;343;p34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3FC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4" name="Google Shape;344;p34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5" name="Google Shape;345;p34"/>
          <p:cNvSpPr txBox="1">
            <a:spLocks noGrp="1"/>
          </p:cNvSpPr>
          <p:nvPr>
            <p:ph type="body" idx="4294967295"/>
          </p:nvPr>
        </p:nvSpPr>
        <p:spPr>
          <a:xfrm>
            <a:off x="580550" y="782300"/>
            <a:ext cx="2537700" cy="357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dirty="0"/>
              <a:t>In Main Activity, create an Intent for the Search Activity and Edit/Delete Activity.</a:t>
            </a:r>
            <a:endParaRPr sz="1800" dirty="0"/>
          </a:p>
        </p:txBody>
      </p:sp>
    </p:spTree>
    <p:extLst>
      <p:ext uri="{BB962C8B-B14F-4D97-AF65-F5344CB8AC3E}">
        <p14:creationId xmlns:p14="http://schemas.microsoft.com/office/powerpoint/2010/main" val="35048770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  <p:grpSp>
        <p:nvGrpSpPr>
          <p:cNvPr id="340" name="Google Shape;340;p34"/>
          <p:cNvGrpSpPr>
            <a:grpSpLocks noChangeAspect="1"/>
          </p:cNvGrpSpPr>
          <p:nvPr/>
        </p:nvGrpSpPr>
        <p:grpSpPr>
          <a:xfrm>
            <a:off x="832549" y="905050"/>
            <a:ext cx="7587227" cy="3699259"/>
            <a:chOff x="1177450" y="241631"/>
            <a:chExt cx="6173152" cy="3616776"/>
          </a:xfrm>
        </p:grpSpPr>
        <p:sp>
          <p:nvSpPr>
            <p:cNvPr id="341" name="Google Shape;341;p34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2" name="Google Shape;342;p34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3" name="Google Shape;343;p34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3FC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4" name="Google Shape;344;p34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" name="Untitled 3_1440p_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81091" y="1110820"/>
            <a:ext cx="5898269" cy="3317776"/>
          </a:xfrm>
          <a:prstGeom prst="rect">
            <a:avLst/>
          </a:prstGeom>
        </p:spPr>
      </p:pic>
      <p:sp>
        <p:nvSpPr>
          <p:cNvPr id="14" name="Google Shape;345;p34"/>
          <p:cNvSpPr txBox="1">
            <a:spLocks/>
          </p:cNvSpPr>
          <p:nvPr/>
        </p:nvSpPr>
        <p:spPr>
          <a:xfrm>
            <a:off x="2048156" y="0"/>
            <a:ext cx="5070398" cy="905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Muli"/>
              <a:buChar char="⬡"/>
              <a:defRPr sz="24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"/>
              <a:buChar char="∙"/>
              <a:defRPr sz="24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"/>
              <a:buChar char="∙"/>
              <a:defRPr sz="24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●"/>
              <a:defRPr sz="24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○"/>
              <a:defRPr sz="24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■"/>
              <a:defRPr sz="24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●"/>
              <a:defRPr sz="24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○"/>
              <a:defRPr sz="24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■"/>
              <a:defRPr sz="24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 marL="76200" indent="0" algn="ctr">
              <a:buSzPts val="2400"/>
              <a:buFont typeface="Muli"/>
              <a:buNone/>
            </a:pPr>
            <a:r>
              <a:rPr lang="en-US" sz="2800" dirty="0"/>
              <a:t>AS Update Data from Firebase</a:t>
            </a:r>
          </a:p>
        </p:txBody>
      </p:sp>
    </p:spTree>
    <p:extLst>
      <p:ext uri="{BB962C8B-B14F-4D97-AF65-F5344CB8AC3E}">
        <p14:creationId xmlns:p14="http://schemas.microsoft.com/office/powerpoint/2010/main" val="624810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  <p:grpSp>
        <p:nvGrpSpPr>
          <p:cNvPr id="340" name="Google Shape;340;p34"/>
          <p:cNvGrpSpPr>
            <a:grpSpLocks noChangeAspect="1"/>
          </p:cNvGrpSpPr>
          <p:nvPr/>
        </p:nvGrpSpPr>
        <p:grpSpPr>
          <a:xfrm>
            <a:off x="832549" y="905050"/>
            <a:ext cx="7587227" cy="3699259"/>
            <a:chOff x="1177450" y="241631"/>
            <a:chExt cx="6173152" cy="3616776"/>
          </a:xfrm>
        </p:grpSpPr>
        <p:sp>
          <p:nvSpPr>
            <p:cNvPr id="341" name="Google Shape;341;p34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2" name="Google Shape;342;p34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3" name="Google Shape;343;p34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3FC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4" name="Google Shape;344;p34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" name="Untitled 4_1440p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83385" y="1104265"/>
            <a:ext cx="5910782" cy="3324815"/>
          </a:xfrm>
          <a:prstGeom prst="rect">
            <a:avLst/>
          </a:prstGeom>
        </p:spPr>
      </p:pic>
      <p:sp>
        <p:nvSpPr>
          <p:cNvPr id="14" name="Google Shape;345;p34"/>
          <p:cNvSpPr txBox="1">
            <a:spLocks/>
          </p:cNvSpPr>
          <p:nvPr/>
        </p:nvSpPr>
        <p:spPr>
          <a:xfrm>
            <a:off x="2185808" y="0"/>
            <a:ext cx="4866659" cy="905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Muli"/>
              <a:buChar char="⬡"/>
              <a:defRPr sz="24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"/>
              <a:buChar char="∙"/>
              <a:defRPr sz="24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"/>
              <a:buChar char="∙"/>
              <a:defRPr sz="24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●"/>
              <a:defRPr sz="24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○"/>
              <a:defRPr sz="24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■"/>
              <a:defRPr sz="24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●"/>
              <a:defRPr sz="24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○"/>
              <a:defRPr sz="24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■"/>
              <a:defRPr sz="24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 marL="76200" indent="0" algn="ctr">
              <a:buSzPts val="2400"/>
              <a:buFont typeface="Muli"/>
              <a:buNone/>
            </a:pPr>
            <a:r>
              <a:rPr lang="en-US" sz="2800" dirty="0"/>
              <a:t>AS Delete Data from Firebase</a:t>
            </a:r>
          </a:p>
        </p:txBody>
      </p:sp>
    </p:spTree>
    <p:extLst>
      <p:ext uri="{BB962C8B-B14F-4D97-AF65-F5344CB8AC3E}">
        <p14:creationId xmlns:p14="http://schemas.microsoft.com/office/powerpoint/2010/main" val="2506884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339" name="Google Shape;339;p34"/>
          <p:cNvSpPr/>
          <p:nvPr/>
        </p:nvSpPr>
        <p:spPr>
          <a:xfrm>
            <a:off x="4310097" y="1222335"/>
            <a:ext cx="4003200" cy="25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Place your screenshot here</a:t>
            </a:r>
            <a:endParaRPr sz="1000" dirty="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50" r="28171"/>
          <a:stretch/>
        </p:blipFill>
        <p:spPr>
          <a:xfrm>
            <a:off x="3349974" y="914400"/>
            <a:ext cx="4938620" cy="3399808"/>
          </a:xfrm>
          <a:prstGeom prst="rect">
            <a:avLst/>
          </a:prstGeom>
        </p:spPr>
      </p:pic>
      <p:grpSp>
        <p:nvGrpSpPr>
          <p:cNvPr id="340" name="Google Shape;340;p34"/>
          <p:cNvGrpSpPr>
            <a:grpSpLocks noChangeAspect="1"/>
          </p:cNvGrpSpPr>
          <p:nvPr/>
        </p:nvGrpSpPr>
        <p:grpSpPr>
          <a:xfrm>
            <a:off x="2778093" y="782300"/>
            <a:ext cx="6108675" cy="3579000"/>
            <a:chOff x="1177450" y="241631"/>
            <a:chExt cx="6173152" cy="3616776"/>
          </a:xfrm>
        </p:grpSpPr>
        <p:sp>
          <p:nvSpPr>
            <p:cNvPr id="341" name="Google Shape;341;p34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2" name="Google Shape;342;p34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3" name="Google Shape;343;p34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3FC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4" name="Google Shape;344;p34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5" name="Google Shape;345;p34"/>
          <p:cNvSpPr txBox="1">
            <a:spLocks noGrp="1"/>
          </p:cNvSpPr>
          <p:nvPr>
            <p:ph type="body" idx="4294967295"/>
          </p:nvPr>
        </p:nvSpPr>
        <p:spPr>
          <a:xfrm>
            <a:off x="580550" y="782300"/>
            <a:ext cx="2537700" cy="357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dirty="0"/>
              <a:t>Creating an icon.</a:t>
            </a:r>
            <a:endParaRPr sz="1800" dirty="0"/>
          </a:p>
        </p:txBody>
      </p:sp>
    </p:spTree>
    <p:extLst>
      <p:ext uri="{BB962C8B-B14F-4D97-AF65-F5344CB8AC3E}">
        <p14:creationId xmlns:p14="http://schemas.microsoft.com/office/powerpoint/2010/main" val="28745316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339" name="Google Shape;339;p34"/>
          <p:cNvSpPr/>
          <p:nvPr/>
        </p:nvSpPr>
        <p:spPr>
          <a:xfrm>
            <a:off x="4310097" y="1222335"/>
            <a:ext cx="4003200" cy="25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Place your screenshot here</a:t>
            </a:r>
            <a:endParaRPr sz="1000" dirty="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56" t="4474" r="11339" b="8422"/>
          <a:stretch/>
        </p:blipFill>
        <p:spPr>
          <a:xfrm>
            <a:off x="3480620" y="855406"/>
            <a:ext cx="4788310" cy="3283975"/>
          </a:xfrm>
          <a:prstGeom prst="rect">
            <a:avLst/>
          </a:prstGeom>
        </p:spPr>
      </p:pic>
      <p:grpSp>
        <p:nvGrpSpPr>
          <p:cNvPr id="340" name="Google Shape;340;p34"/>
          <p:cNvGrpSpPr>
            <a:grpSpLocks noChangeAspect="1"/>
          </p:cNvGrpSpPr>
          <p:nvPr/>
        </p:nvGrpSpPr>
        <p:grpSpPr>
          <a:xfrm>
            <a:off x="2778093" y="782300"/>
            <a:ext cx="6108675" cy="3579000"/>
            <a:chOff x="1177450" y="241631"/>
            <a:chExt cx="6173152" cy="3616776"/>
          </a:xfrm>
        </p:grpSpPr>
        <p:sp>
          <p:nvSpPr>
            <p:cNvPr id="341" name="Google Shape;341;p34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2" name="Google Shape;342;p34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3" name="Google Shape;343;p34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3FC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4" name="Google Shape;344;p34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5" name="Google Shape;345;p34"/>
          <p:cNvSpPr txBox="1">
            <a:spLocks noGrp="1"/>
          </p:cNvSpPr>
          <p:nvPr>
            <p:ph type="body" idx="4294967295"/>
          </p:nvPr>
        </p:nvSpPr>
        <p:spPr>
          <a:xfrm>
            <a:off x="580550" y="782300"/>
            <a:ext cx="2537700" cy="357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dirty="0"/>
              <a:t>Choose an icon.</a:t>
            </a:r>
            <a:endParaRPr sz="1800" dirty="0"/>
          </a:p>
        </p:txBody>
      </p:sp>
    </p:spTree>
    <p:extLst>
      <p:ext uri="{BB962C8B-B14F-4D97-AF65-F5344CB8AC3E}">
        <p14:creationId xmlns:p14="http://schemas.microsoft.com/office/powerpoint/2010/main" val="10107151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339" name="Google Shape;339;p34"/>
          <p:cNvSpPr/>
          <p:nvPr/>
        </p:nvSpPr>
        <p:spPr>
          <a:xfrm>
            <a:off x="4310097" y="1222335"/>
            <a:ext cx="4003200" cy="25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Place your screenshot here</a:t>
            </a:r>
            <a:endParaRPr sz="1000" dirty="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92" t="8006" r="17167" b="10040"/>
          <a:stretch/>
        </p:blipFill>
        <p:spPr>
          <a:xfrm>
            <a:off x="3352800" y="953729"/>
            <a:ext cx="4896465" cy="3175819"/>
          </a:xfrm>
          <a:prstGeom prst="rect">
            <a:avLst/>
          </a:prstGeom>
        </p:spPr>
      </p:pic>
      <p:grpSp>
        <p:nvGrpSpPr>
          <p:cNvPr id="340" name="Google Shape;340;p34"/>
          <p:cNvGrpSpPr>
            <a:grpSpLocks noChangeAspect="1"/>
          </p:cNvGrpSpPr>
          <p:nvPr/>
        </p:nvGrpSpPr>
        <p:grpSpPr>
          <a:xfrm>
            <a:off x="2778093" y="782300"/>
            <a:ext cx="6108675" cy="3579000"/>
            <a:chOff x="1177450" y="241631"/>
            <a:chExt cx="6173152" cy="3616776"/>
          </a:xfrm>
        </p:grpSpPr>
        <p:sp>
          <p:nvSpPr>
            <p:cNvPr id="341" name="Google Shape;341;p34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2" name="Google Shape;342;p34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3" name="Google Shape;343;p34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3FC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4" name="Google Shape;344;p34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5" name="Google Shape;345;p34"/>
          <p:cNvSpPr txBox="1">
            <a:spLocks noGrp="1"/>
          </p:cNvSpPr>
          <p:nvPr>
            <p:ph type="body" idx="4294967295"/>
          </p:nvPr>
        </p:nvSpPr>
        <p:spPr>
          <a:xfrm>
            <a:off x="580550" y="782300"/>
            <a:ext cx="2537700" cy="357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dirty="0"/>
              <a:t>Name the icon and it will be saved to Drawable Folder.</a:t>
            </a:r>
            <a:endParaRPr sz="1800" dirty="0"/>
          </a:p>
        </p:txBody>
      </p:sp>
    </p:spTree>
    <p:extLst>
      <p:ext uri="{BB962C8B-B14F-4D97-AF65-F5344CB8AC3E}">
        <p14:creationId xmlns:p14="http://schemas.microsoft.com/office/powerpoint/2010/main" val="33389003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339" name="Google Shape;339;p34"/>
          <p:cNvSpPr/>
          <p:nvPr/>
        </p:nvSpPr>
        <p:spPr>
          <a:xfrm>
            <a:off x="4310097" y="1222335"/>
            <a:ext cx="4003200" cy="25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Place your screenshot here</a:t>
            </a:r>
            <a:endParaRPr sz="1000" dirty="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24" t="4919" r="4723"/>
          <a:stretch/>
        </p:blipFill>
        <p:spPr>
          <a:xfrm>
            <a:off x="3333134" y="914400"/>
            <a:ext cx="4925963" cy="3399808"/>
          </a:xfrm>
          <a:prstGeom prst="rect">
            <a:avLst/>
          </a:prstGeom>
        </p:spPr>
      </p:pic>
      <p:grpSp>
        <p:nvGrpSpPr>
          <p:cNvPr id="340" name="Google Shape;340;p34"/>
          <p:cNvGrpSpPr>
            <a:grpSpLocks noChangeAspect="1"/>
          </p:cNvGrpSpPr>
          <p:nvPr/>
        </p:nvGrpSpPr>
        <p:grpSpPr>
          <a:xfrm>
            <a:off x="2778093" y="782300"/>
            <a:ext cx="6108675" cy="3579000"/>
            <a:chOff x="1177450" y="241631"/>
            <a:chExt cx="6173152" cy="3616776"/>
          </a:xfrm>
        </p:grpSpPr>
        <p:sp>
          <p:nvSpPr>
            <p:cNvPr id="341" name="Google Shape;341;p34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2" name="Google Shape;342;p34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3" name="Google Shape;343;p34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3FC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4" name="Google Shape;344;p34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5" name="Google Shape;345;p34"/>
          <p:cNvSpPr txBox="1">
            <a:spLocks noGrp="1"/>
          </p:cNvSpPr>
          <p:nvPr>
            <p:ph type="body" idx="4294967295"/>
          </p:nvPr>
        </p:nvSpPr>
        <p:spPr>
          <a:xfrm>
            <a:off x="580550" y="782300"/>
            <a:ext cx="2537700" cy="357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>
              <a:buNone/>
            </a:pPr>
            <a:r>
              <a:rPr lang="en" sz="1800" dirty="0"/>
              <a:t>To call the icon you have created, use the </a:t>
            </a:r>
            <a:r>
              <a:rPr lang="en" sz="1800" dirty="0">
                <a:solidFill>
                  <a:srgbClr val="FFC000"/>
                </a:solidFill>
              </a:rPr>
              <a:t>android:src=“” </a:t>
            </a:r>
            <a:r>
              <a:rPr lang="en" sz="1800" dirty="0"/>
              <a:t>attribute (ex. android:src=“@drawable/search”) .</a:t>
            </a:r>
            <a:endParaRPr sz="1800" dirty="0"/>
          </a:p>
        </p:txBody>
      </p:sp>
    </p:spTree>
    <p:extLst>
      <p:ext uri="{BB962C8B-B14F-4D97-AF65-F5344CB8AC3E}">
        <p14:creationId xmlns:p14="http://schemas.microsoft.com/office/powerpoint/2010/main" val="8600214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339" name="Google Shape;339;p34"/>
          <p:cNvSpPr/>
          <p:nvPr/>
        </p:nvSpPr>
        <p:spPr>
          <a:xfrm>
            <a:off x="4310097" y="1222335"/>
            <a:ext cx="4003200" cy="25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Place your screenshot here</a:t>
            </a:r>
            <a:endParaRPr sz="1000" dirty="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03" t="5228" r="7531" b="7388"/>
          <a:stretch/>
        </p:blipFill>
        <p:spPr>
          <a:xfrm>
            <a:off x="3362632" y="914400"/>
            <a:ext cx="4896465" cy="3234813"/>
          </a:xfrm>
          <a:prstGeom prst="rect">
            <a:avLst/>
          </a:prstGeom>
        </p:spPr>
      </p:pic>
      <p:grpSp>
        <p:nvGrpSpPr>
          <p:cNvPr id="340" name="Google Shape;340;p34"/>
          <p:cNvGrpSpPr>
            <a:grpSpLocks noChangeAspect="1"/>
          </p:cNvGrpSpPr>
          <p:nvPr/>
        </p:nvGrpSpPr>
        <p:grpSpPr>
          <a:xfrm>
            <a:off x="2778093" y="782300"/>
            <a:ext cx="6108675" cy="3579000"/>
            <a:chOff x="1177450" y="241631"/>
            <a:chExt cx="6173152" cy="3616776"/>
          </a:xfrm>
        </p:grpSpPr>
        <p:sp>
          <p:nvSpPr>
            <p:cNvPr id="341" name="Google Shape;341;p34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2" name="Google Shape;342;p34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3" name="Google Shape;343;p34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3FC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4" name="Google Shape;344;p34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5" name="Google Shape;345;p34"/>
          <p:cNvSpPr txBox="1">
            <a:spLocks noGrp="1"/>
          </p:cNvSpPr>
          <p:nvPr>
            <p:ph type="body" idx="4294967295"/>
          </p:nvPr>
        </p:nvSpPr>
        <p:spPr>
          <a:xfrm>
            <a:off x="580550" y="782300"/>
            <a:ext cx="2537700" cy="357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dirty="0"/>
              <a:t>Put ID </a:t>
            </a:r>
            <a:r>
              <a:rPr lang="en-US" sz="1800" dirty="0"/>
              <a:t>in Views Ex. (name, year, number and search)</a:t>
            </a:r>
            <a:r>
              <a:rPr lang="en" sz="1800" dirty="0"/>
              <a:t>.</a:t>
            </a:r>
            <a:endParaRPr sz="1800" dirty="0"/>
          </a:p>
        </p:txBody>
      </p:sp>
    </p:spTree>
    <p:extLst>
      <p:ext uri="{BB962C8B-B14F-4D97-AF65-F5344CB8AC3E}">
        <p14:creationId xmlns:p14="http://schemas.microsoft.com/office/powerpoint/2010/main" val="8927141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339" name="Google Shape;339;p34"/>
          <p:cNvSpPr/>
          <p:nvPr/>
        </p:nvSpPr>
        <p:spPr>
          <a:xfrm>
            <a:off x="4310097" y="1222335"/>
            <a:ext cx="4003200" cy="25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Place your screenshot here</a:t>
            </a:r>
            <a:endParaRPr sz="1000" dirty="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14" t="5311" r="28075" b="33424"/>
          <a:stretch/>
        </p:blipFill>
        <p:spPr>
          <a:xfrm>
            <a:off x="3434080" y="883920"/>
            <a:ext cx="4765040" cy="3149600"/>
          </a:xfrm>
          <a:prstGeom prst="rect">
            <a:avLst/>
          </a:prstGeom>
        </p:spPr>
      </p:pic>
      <p:grpSp>
        <p:nvGrpSpPr>
          <p:cNvPr id="340" name="Google Shape;340;p34"/>
          <p:cNvGrpSpPr>
            <a:grpSpLocks noChangeAspect="1"/>
          </p:cNvGrpSpPr>
          <p:nvPr/>
        </p:nvGrpSpPr>
        <p:grpSpPr>
          <a:xfrm>
            <a:off x="2778093" y="782300"/>
            <a:ext cx="6108675" cy="3579000"/>
            <a:chOff x="1177450" y="241631"/>
            <a:chExt cx="6173152" cy="3616776"/>
          </a:xfrm>
        </p:grpSpPr>
        <p:sp>
          <p:nvSpPr>
            <p:cNvPr id="341" name="Google Shape;341;p34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2" name="Google Shape;342;p34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3" name="Google Shape;343;p34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3FC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4" name="Google Shape;344;p34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5" name="Google Shape;345;p34"/>
          <p:cNvSpPr txBox="1">
            <a:spLocks noGrp="1"/>
          </p:cNvSpPr>
          <p:nvPr>
            <p:ph type="body" idx="4294967295"/>
          </p:nvPr>
        </p:nvSpPr>
        <p:spPr>
          <a:xfrm>
            <a:off x="580550" y="782300"/>
            <a:ext cx="2537700" cy="357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dirty="0"/>
              <a:t>In Java Code, first declare your variables .</a:t>
            </a:r>
            <a:endParaRPr sz="1800" dirty="0"/>
          </a:p>
        </p:txBody>
      </p:sp>
    </p:spTree>
    <p:extLst>
      <p:ext uri="{BB962C8B-B14F-4D97-AF65-F5344CB8AC3E}">
        <p14:creationId xmlns:p14="http://schemas.microsoft.com/office/powerpoint/2010/main" val="4055116455"/>
      </p:ext>
    </p:extLst>
  </p:cSld>
  <p:clrMapOvr>
    <a:masterClrMapping/>
  </p:clrMapOvr>
</p:sld>
</file>

<file path=ppt/theme/theme1.xml><?xml version="1.0" encoding="utf-8"?>
<a:theme xmlns:a="http://schemas.openxmlformats.org/drawingml/2006/main" name="Aliena template">
  <a:themeElements>
    <a:clrScheme name="Custom 347">
      <a:dk1>
        <a:srgbClr val="050060"/>
      </a:dk1>
      <a:lt1>
        <a:srgbClr val="FFFFFF"/>
      </a:lt1>
      <a:dk2>
        <a:srgbClr val="585963"/>
      </a:dk2>
      <a:lt2>
        <a:srgbClr val="F3F3F3"/>
      </a:lt2>
      <a:accent1>
        <a:srgbClr val="0A2F9E"/>
      </a:accent1>
      <a:accent2>
        <a:srgbClr val="3544FF"/>
      </a:accent2>
      <a:accent3>
        <a:srgbClr val="24D6FF"/>
      </a:accent3>
      <a:accent4>
        <a:srgbClr val="00FFFF"/>
      </a:accent4>
      <a:accent5>
        <a:srgbClr val="A458FF"/>
      </a:accent5>
      <a:accent6>
        <a:srgbClr val="D392FF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1258</TotalTime>
  <Words>780</Words>
  <Application>Microsoft Macintosh PowerPoint</Application>
  <PresentationFormat>On-screen Show (16:9)</PresentationFormat>
  <Paragraphs>116</Paragraphs>
  <Slides>37</Slides>
  <Notes>37</Notes>
  <HiddenSlides>0</HiddenSlides>
  <MMClips>3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2" baseType="lpstr">
      <vt:lpstr>Lexend Deca</vt:lpstr>
      <vt:lpstr>Muli</vt:lpstr>
      <vt:lpstr>Arial</vt:lpstr>
      <vt:lpstr>Calibri</vt:lpstr>
      <vt:lpstr>Aliena template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Android Studio to Firebase and MySql</dc:title>
  <dc:creator>Maco Magsael</dc:creator>
  <cp:lastModifiedBy>Jefferson A. Costales</cp:lastModifiedBy>
  <cp:revision>101</cp:revision>
  <dcterms:modified xsi:type="dcterms:W3CDTF">2023-09-04T14:15:43Z</dcterms:modified>
</cp:coreProperties>
</file>